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8"/>
  </p:handoutMasterIdLst>
  <p:sldIdLst>
    <p:sldId id="257" r:id="rId3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82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5D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738" y="78"/>
      </p:cViewPr>
      <p:guideLst>
        <p:guide orient="horz" pos="218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jpe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fld id="{D1E21FE0-534F-4B83-B6B5-879D037D35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/>
              <a:t>Fifth level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fld id="{26CA57FD-C2C9-4C1C-A0B3-DA7524A4AA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CA57FD-C2C9-4C1C-A0B3-DA7524A4A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CA57FD-C2C9-4C1C-A0B3-DA7524A4AA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F08313-7495-4456-B7D6-E9301B9D3B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F08313-7495-4456-B7D6-E9301B9D3B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7B76B0-BD08-474B-A851-3EC346A58A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F08313-7495-4456-B7D6-E9301B9D3B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0FBF6-E9C2-4AE0-90F6-8F1434B639F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CAB10-B577-44AE-843B-580A1449A8C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 userDrawn="1"/>
        </p:nvSpPr>
        <p:spPr>
          <a:xfrm rot="13191939" flipV="1">
            <a:off x="9829910" y="-750499"/>
            <a:ext cx="2364990" cy="1706846"/>
          </a:xfrm>
          <a:custGeom>
            <a:avLst/>
            <a:gdLst>
              <a:gd name="connsiteX0" fmla="*/ 2364990 w 2364990"/>
              <a:gd name="connsiteY0" fmla="*/ 1706845 h 1706846"/>
              <a:gd name="connsiteX1" fmla="*/ 321138 w 2364990"/>
              <a:gd name="connsiteY1" fmla="*/ 0 h 1706846"/>
              <a:gd name="connsiteX2" fmla="*/ 0 w 2364990"/>
              <a:gd name="connsiteY2" fmla="*/ 384545 h 1706846"/>
              <a:gd name="connsiteX3" fmla="*/ 0 w 2364990"/>
              <a:gd name="connsiteY3" fmla="*/ 1706846 h 1706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4990" h="1706846">
                <a:moveTo>
                  <a:pt x="2364990" y="1706845"/>
                </a:moveTo>
                <a:lnTo>
                  <a:pt x="321138" y="0"/>
                </a:lnTo>
                <a:lnTo>
                  <a:pt x="0" y="384545"/>
                </a:lnTo>
                <a:lnTo>
                  <a:pt x="0" y="1706846"/>
                </a:lnTo>
                <a:close/>
              </a:path>
            </a:pathLst>
          </a:custGeom>
          <a:solidFill>
            <a:srgbClr val="155D8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任意多边形 25"/>
          <p:cNvSpPr/>
          <p:nvPr userDrawn="1"/>
        </p:nvSpPr>
        <p:spPr>
          <a:xfrm rot="8100000">
            <a:off x="1922214" y="2625186"/>
            <a:ext cx="8465628" cy="8465629"/>
          </a:xfrm>
          <a:custGeom>
            <a:avLst/>
            <a:gdLst>
              <a:gd name="connsiteX0" fmla="*/ 0 w 8465628"/>
              <a:gd name="connsiteY0" fmla="*/ 475036 h 8465629"/>
              <a:gd name="connsiteX1" fmla="*/ 0 w 8465628"/>
              <a:gd name="connsiteY1" fmla="*/ 0 h 8465629"/>
              <a:gd name="connsiteX2" fmla="*/ 475036 w 8465628"/>
              <a:gd name="connsiteY2" fmla="*/ 475036 h 8465629"/>
              <a:gd name="connsiteX3" fmla="*/ 799060 w 8465628"/>
              <a:gd name="connsiteY3" fmla="*/ 1274097 h 8465629"/>
              <a:gd name="connsiteX4" fmla="*/ 799060 w 8465628"/>
              <a:gd name="connsiteY4" fmla="*/ 799060 h 8465629"/>
              <a:gd name="connsiteX5" fmla="*/ 1274096 w 8465628"/>
              <a:gd name="connsiteY5" fmla="*/ 1274097 h 8465629"/>
              <a:gd name="connsiteX6" fmla="*/ 2397178 w 8465628"/>
              <a:gd name="connsiteY6" fmla="*/ 2872214 h 8465629"/>
              <a:gd name="connsiteX7" fmla="*/ 2397178 w 8465628"/>
              <a:gd name="connsiteY7" fmla="*/ 2397179 h 8465629"/>
              <a:gd name="connsiteX8" fmla="*/ 2872214 w 8465628"/>
              <a:gd name="connsiteY8" fmla="*/ 2872214 h 8465629"/>
              <a:gd name="connsiteX9" fmla="*/ 3196238 w 8465628"/>
              <a:gd name="connsiteY9" fmla="*/ 3671274 h 8465629"/>
              <a:gd name="connsiteX10" fmla="*/ 3196238 w 8465628"/>
              <a:gd name="connsiteY10" fmla="*/ 3196238 h 8465629"/>
              <a:gd name="connsiteX11" fmla="*/ 3671274 w 8465628"/>
              <a:gd name="connsiteY11" fmla="*/ 3671274 h 8465629"/>
              <a:gd name="connsiteX12" fmla="*/ 3995298 w 8465628"/>
              <a:gd name="connsiteY12" fmla="*/ 4470334 h 8465629"/>
              <a:gd name="connsiteX13" fmla="*/ 3995298 w 8465628"/>
              <a:gd name="connsiteY13" fmla="*/ 3995299 h 8465629"/>
              <a:gd name="connsiteX14" fmla="*/ 4470334 w 8465628"/>
              <a:gd name="connsiteY14" fmla="*/ 4470334 h 8465629"/>
              <a:gd name="connsiteX15" fmla="*/ 4794356 w 8465628"/>
              <a:gd name="connsiteY15" fmla="*/ 5269392 h 8465629"/>
              <a:gd name="connsiteX16" fmla="*/ 4794356 w 8465628"/>
              <a:gd name="connsiteY16" fmla="*/ 4794357 h 8465629"/>
              <a:gd name="connsiteX17" fmla="*/ 5269392 w 8465628"/>
              <a:gd name="connsiteY17" fmla="*/ 5269392 h 8465629"/>
              <a:gd name="connsiteX18" fmla="*/ 5593416 w 8465628"/>
              <a:gd name="connsiteY18" fmla="*/ 6068452 h 8465629"/>
              <a:gd name="connsiteX19" fmla="*/ 5593416 w 8465628"/>
              <a:gd name="connsiteY19" fmla="*/ 5593416 h 8465629"/>
              <a:gd name="connsiteX20" fmla="*/ 6068452 w 8465628"/>
              <a:gd name="connsiteY20" fmla="*/ 6068452 h 8465629"/>
              <a:gd name="connsiteX21" fmla="*/ 6392475 w 8465628"/>
              <a:gd name="connsiteY21" fmla="*/ 6867511 h 8465629"/>
              <a:gd name="connsiteX22" fmla="*/ 6392474 w 8465628"/>
              <a:gd name="connsiteY22" fmla="*/ 6392475 h 8465629"/>
              <a:gd name="connsiteX23" fmla="*/ 6867511 w 8465628"/>
              <a:gd name="connsiteY23" fmla="*/ 6867511 h 8465629"/>
              <a:gd name="connsiteX24" fmla="*/ 7191534 w 8465628"/>
              <a:gd name="connsiteY24" fmla="*/ 7666570 h 8465629"/>
              <a:gd name="connsiteX25" fmla="*/ 7191533 w 8465628"/>
              <a:gd name="connsiteY25" fmla="*/ 7191534 h 8465629"/>
              <a:gd name="connsiteX26" fmla="*/ 7666570 w 8465628"/>
              <a:gd name="connsiteY26" fmla="*/ 7666570 h 8465629"/>
              <a:gd name="connsiteX27" fmla="*/ 7990593 w 8465628"/>
              <a:gd name="connsiteY27" fmla="*/ 8465629 h 8465629"/>
              <a:gd name="connsiteX28" fmla="*/ 7990593 w 8465628"/>
              <a:gd name="connsiteY28" fmla="*/ 7990593 h 8465629"/>
              <a:gd name="connsiteX29" fmla="*/ 8465628 w 8465628"/>
              <a:gd name="connsiteY29" fmla="*/ 8465629 h 8465629"/>
              <a:gd name="connsiteX30" fmla="*/ 1598119 w 8465628"/>
              <a:gd name="connsiteY30" fmla="*/ 2073156 h 8465629"/>
              <a:gd name="connsiteX31" fmla="*/ 1598119 w 8465628"/>
              <a:gd name="connsiteY31" fmla="*/ 1598120 h 8465629"/>
              <a:gd name="connsiteX32" fmla="*/ 2073155 w 8465628"/>
              <a:gd name="connsiteY32" fmla="*/ 2073156 h 8465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8465628" h="8465629">
                <a:moveTo>
                  <a:pt x="0" y="475036"/>
                </a:moveTo>
                <a:lnTo>
                  <a:pt x="0" y="0"/>
                </a:lnTo>
                <a:lnTo>
                  <a:pt x="475036" y="475036"/>
                </a:lnTo>
                <a:close/>
                <a:moveTo>
                  <a:pt x="799060" y="1274097"/>
                </a:moveTo>
                <a:lnTo>
                  <a:pt x="799060" y="799060"/>
                </a:lnTo>
                <a:lnTo>
                  <a:pt x="1274096" y="1274097"/>
                </a:lnTo>
                <a:close/>
                <a:moveTo>
                  <a:pt x="2397178" y="2872214"/>
                </a:moveTo>
                <a:lnTo>
                  <a:pt x="2397178" y="2397179"/>
                </a:lnTo>
                <a:lnTo>
                  <a:pt x="2872214" y="2872214"/>
                </a:lnTo>
                <a:close/>
                <a:moveTo>
                  <a:pt x="3196238" y="3671274"/>
                </a:moveTo>
                <a:lnTo>
                  <a:pt x="3196238" y="3196238"/>
                </a:lnTo>
                <a:lnTo>
                  <a:pt x="3671274" y="3671274"/>
                </a:lnTo>
                <a:close/>
                <a:moveTo>
                  <a:pt x="3995298" y="4470334"/>
                </a:moveTo>
                <a:lnTo>
                  <a:pt x="3995298" y="3995299"/>
                </a:lnTo>
                <a:lnTo>
                  <a:pt x="4470334" y="4470334"/>
                </a:lnTo>
                <a:close/>
                <a:moveTo>
                  <a:pt x="4794356" y="5269392"/>
                </a:moveTo>
                <a:lnTo>
                  <a:pt x="4794356" y="4794357"/>
                </a:lnTo>
                <a:lnTo>
                  <a:pt x="5269392" y="5269392"/>
                </a:lnTo>
                <a:close/>
                <a:moveTo>
                  <a:pt x="5593416" y="6068452"/>
                </a:moveTo>
                <a:lnTo>
                  <a:pt x="5593416" y="5593416"/>
                </a:lnTo>
                <a:lnTo>
                  <a:pt x="6068452" y="6068452"/>
                </a:lnTo>
                <a:close/>
                <a:moveTo>
                  <a:pt x="6392475" y="6867511"/>
                </a:moveTo>
                <a:lnTo>
                  <a:pt x="6392474" y="6392475"/>
                </a:lnTo>
                <a:lnTo>
                  <a:pt x="6867511" y="6867511"/>
                </a:lnTo>
                <a:close/>
                <a:moveTo>
                  <a:pt x="7191534" y="7666570"/>
                </a:moveTo>
                <a:lnTo>
                  <a:pt x="7191533" y="7191534"/>
                </a:lnTo>
                <a:lnTo>
                  <a:pt x="7666570" y="7666570"/>
                </a:lnTo>
                <a:close/>
                <a:moveTo>
                  <a:pt x="7990593" y="8465629"/>
                </a:moveTo>
                <a:lnTo>
                  <a:pt x="7990593" y="7990593"/>
                </a:lnTo>
                <a:lnTo>
                  <a:pt x="8465628" y="8465629"/>
                </a:lnTo>
                <a:close/>
                <a:moveTo>
                  <a:pt x="1598119" y="2073156"/>
                </a:moveTo>
                <a:lnTo>
                  <a:pt x="1598119" y="1598120"/>
                </a:lnTo>
                <a:lnTo>
                  <a:pt x="2073155" y="2073156"/>
                </a:lnTo>
                <a:close/>
              </a:path>
            </a:pathLst>
          </a:custGeom>
          <a:solidFill>
            <a:srgbClr val="155D8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E6E7E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fld id="{D480FBF6-E9C2-4AE0-90F6-8F1434B639F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fld id="{053CAB10-B577-44AE-843B-580A1449A8C2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6858000 h 6858000"/>
              <a:gd name="connsiteX2" fmla="*/ 0 w 12192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</p:pic>
      <p:sp>
        <p:nvSpPr>
          <p:cNvPr id="6" name="直角三角形 5"/>
          <p:cNvSpPr/>
          <p:nvPr/>
        </p:nvSpPr>
        <p:spPr>
          <a:xfrm flipV="1">
            <a:off x="0" y="0"/>
            <a:ext cx="6096000" cy="3429000"/>
          </a:xfrm>
          <a:prstGeom prst="rtTriangle">
            <a:avLst/>
          </a:prstGeom>
          <a:solidFill>
            <a:srgbClr val="155D8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954645" y="2070100"/>
            <a:ext cx="34448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IE" altLang="en-US" sz="2400" dirty="0">
                <a:solidFill>
                  <a:prstClr val="black"/>
                </a:solidFill>
                <a:latin typeface="Arial" panose="020B0604020202020204" pitchFamily="34" charset="0"/>
              </a:rPr>
              <a:t>Introduction to Programming</a:t>
            </a:r>
            <a:endParaRPr lang="en-IE" altLang="en-US" sz="24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718046" y="2932905"/>
            <a:ext cx="397174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3E4349"/>
                </a:solidFill>
                <a:latin typeface="Arial" panose="020B0604020202020204" pitchFamily="34" charset="0"/>
              </a:rPr>
              <a:t> </a:t>
            </a:r>
            <a:r>
              <a:rPr lang="en-US" altLang="zh-CN" sz="2400" dirty="0">
                <a:solidFill>
                  <a:srgbClr val="3E4349"/>
                </a:solidFill>
                <a:latin typeface="Arial" panose="020B0604020202020204" pitchFamily="34" charset="0"/>
              </a:rPr>
              <a:t>Group Assignment</a:t>
            </a:r>
            <a:r>
              <a:rPr lang="en-US" altLang="zh-CN" sz="2800" dirty="0">
                <a:solidFill>
                  <a:srgbClr val="3E4349"/>
                </a:solidFill>
                <a:latin typeface="Arial" panose="020B0604020202020204" pitchFamily="34" charset="0"/>
              </a:rPr>
              <a:t> </a:t>
            </a:r>
            <a:endParaRPr lang="zh-CN" altLang="en-US" sz="2800" dirty="0">
              <a:solidFill>
                <a:srgbClr val="3E4349"/>
              </a:solidFill>
              <a:latin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732560" y="2900327"/>
            <a:ext cx="3889308" cy="45719"/>
          </a:xfrm>
          <a:prstGeom prst="rect">
            <a:avLst/>
          </a:prstGeom>
          <a:solidFill>
            <a:srgbClr val="3E4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39" name="Various Artists - River Flows In You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25400" y="62484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2" presetClass="entr" presetSubtype="2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2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9"/>
                    </p:tgtEl>
                  </p:cMediaNode>
                </p:audio>
              </p:childTnLst>
            </p:cTn>
          </p:par>
        </p:tnLst>
        <p:bldLst>
          <p:bldP spid="7" grpId="0"/>
          <p:bldP spid="8" grpId="0"/>
          <p:bldP spid="8" grpId="1"/>
          <p:bldP spid="9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4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2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9"/>
                    </p:tgtEl>
                  </p:cMediaNode>
                </p:audio>
              </p:childTnLst>
            </p:cTn>
          </p:par>
        </p:tnLst>
        <p:bldLst>
          <p:bldP spid="7" grpId="0"/>
          <p:bldP spid="8" grpId="0"/>
          <p:bldP spid="8" grpId="1"/>
          <p:bldP spid="9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67"/>
          <p:cNvSpPr>
            <a:spLocks noChangeArrowheads="1"/>
          </p:cNvSpPr>
          <p:nvPr/>
        </p:nvSpPr>
        <p:spPr bwMode="auto">
          <a:xfrm>
            <a:off x="1278284" y="2022842"/>
            <a:ext cx="10305325" cy="3900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240030" indent="-228600" algn="ju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The DEFINE statement in Python is used to define a constant value or expression that cannot be changed throughout the program. It is commonly used to assign values to variables that will not be modified or changed in any way.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algn="ju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algn="ju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For example: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algn="ju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algn="ju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DEFINE pi = 3.14159 # defines the value of pi as a constant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algn="ju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DEFINE max_speed = 60 # defines the maximum speed as a constant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algn="ju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algn="just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Once these constants have been defined, they cannot be modified or changed in any way throughout the program. Attempting to do so will result in an error.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65" name="Rectangle 39"/>
          <p:cNvSpPr>
            <a:spLocks noChangeArrowheads="1"/>
          </p:cNvSpPr>
          <p:nvPr/>
        </p:nvSpPr>
        <p:spPr bwMode="auto">
          <a:xfrm>
            <a:off x="1685925" y="371475"/>
            <a:ext cx="6299835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zh-CN" sz="3200" b="1" dirty="0" smtClean="0">
                <a:solidFill>
                  <a:srgbClr val="5C5D5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4. Use the DEFINE statement accurately.</a:t>
            </a:r>
            <a:endParaRPr lang="en-US" altLang="zh-CN" sz="3200" b="1" dirty="0" smtClean="0">
              <a:solidFill>
                <a:srgbClr val="5C5D5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3" grpId="0"/>
          <p:bldP spid="6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3" grpId="0"/>
          <p:bldP spid="65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47"/>
          <p:cNvSpPr>
            <a:spLocks noChangeArrowheads="1"/>
          </p:cNvSpPr>
          <p:nvPr/>
        </p:nvSpPr>
        <p:spPr bwMode="auto">
          <a:xfrm>
            <a:off x="346710" y="2231390"/>
            <a:ext cx="6774180" cy="142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26" tIns="48366" rIns="96726" bIns="4836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9pPr>
          </a:lstStyle>
          <a:p>
            <a:pPr algn="dist" defTabSz="1218565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4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Arial" panose="020B0604020202020204" pitchFamily="34" charset="0"/>
              </a:rPr>
              <a:t>The operators indicate what action or operation to perform, and the operands indicate what items to apply the action to. Eg. 5 + 10</a:t>
            </a:r>
            <a:endParaRPr lang="zh-CN" altLang="en-US" sz="24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8" name="Rectangle 39"/>
          <p:cNvSpPr>
            <a:spLocks noChangeArrowheads="1"/>
          </p:cNvSpPr>
          <p:nvPr/>
        </p:nvSpPr>
        <p:spPr bwMode="auto">
          <a:xfrm>
            <a:off x="1426845" y="241935"/>
            <a:ext cx="7240905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· Distinguish between operators and operands.</a:t>
            </a:r>
            <a:endParaRPr lang="zh-CN" altLang="en-US" sz="3200" b="1" dirty="0">
              <a:solidFill>
                <a:srgbClr val="5C5D5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矩形 47"/>
          <p:cNvSpPr>
            <a:spLocks noChangeArrowheads="1"/>
          </p:cNvSpPr>
          <p:nvPr/>
        </p:nvSpPr>
        <p:spPr bwMode="auto">
          <a:xfrm>
            <a:off x="346710" y="4465320"/>
            <a:ext cx="6774180" cy="982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26" tIns="48366" rIns="96726" bIns="4836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charset="0"/>
              </a:defRPr>
            </a:lvl9pPr>
          </a:lstStyle>
          <a:p>
            <a:pPr algn="dist" defTabSz="1218565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4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Arial" panose="020B0604020202020204" pitchFamily="34" charset="0"/>
              </a:rPr>
              <a:t>The + is the operator.</a:t>
            </a:r>
            <a:endParaRPr lang="zh-CN" altLang="en-US" sz="24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  <a:sym typeface="Arial" panose="020B0604020202020204" pitchFamily="34" charset="0"/>
            </a:endParaRPr>
          </a:p>
          <a:p>
            <a:pPr algn="dist" defTabSz="1218565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4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Arial" panose="020B0604020202020204" pitchFamily="34" charset="0"/>
              </a:rPr>
              <a:t>The 5 and 10 are the operands.</a:t>
            </a:r>
            <a:endParaRPr lang="zh-CN" altLang="en-US" sz="24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8" grpId="0"/>
          <p:bldP spid="11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8" grpId="0"/>
          <p:bldP spid="118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内容占位符 2"/>
          <p:cNvSpPr txBox="1"/>
          <p:nvPr/>
        </p:nvSpPr>
        <p:spPr>
          <a:xfrm>
            <a:off x="1739265" y="1627505"/>
            <a:ext cx="6094095" cy="1173480"/>
          </a:xfrm>
          <a:prstGeom prst="rect">
            <a:avLst/>
          </a:prstGeom>
        </p:spPr>
        <p:txBody>
          <a:bodyPr vert="horz" lIns="121904" tIns="60952" rIns="121904" bIns="60952" rtlCol="0" anchor="t">
            <a:normAutofit fontScale="25000"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8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Arithmetic form: 3 + 4</a:t>
            </a: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8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Expression: "Three plus four equals seven."</a:t>
            </a: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8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Arithmetic form: 5 - 2</a:t>
            </a: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8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Expression: "Five minus two equals three."</a:t>
            </a: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8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Arithmetic form: 8 * 5</a:t>
            </a: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8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Expression: "Eight times five equals forty."</a:t>
            </a: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8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Arithmetic form: 12 / 4</a:t>
            </a: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8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Expression: "Twelve divided by four equals three."</a:t>
            </a: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8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Arithmetic form: (7 + 3) * 4</a:t>
            </a:r>
            <a:endParaRPr lang="zh-CN" altLang="en-US" sz="48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8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Expression: "Seven plus three, multiplied by four, equals twenty-eight</a:t>
            </a:r>
            <a:r>
              <a:rPr lang="zh-CN" altLang="en-US"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."</a:t>
            </a:r>
            <a:endParaRPr lang="zh-CN" altLang="en-US"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299145" y="1717013"/>
            <a:ext cx="624471" cy="624471"/>
            <a:chOff x="1527900" y="2402186"/>
            <a:chExt cx="441056" cy="441056"/>
          </a:xfrm>
          <a:solidFill>
            <a:srgbClr val="3B3838"/>
          </a:solidFill>
        </p:grpSpPr>
        <p:sp>
          <p:nvSpPr>
            <p:cNvPr id="96" name="椭圆 95"/>
            <p:cNvSpPr/>
            <p:nvPr/>
          </p:nvSpPr>
          <p:spPr>
            <a:xfrm>
              <a:off x="1527900" y="2402186"/>
              <a:ext cx="441056" cy="441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dirty="0">
                <a:solidFill>
                  <a:srgbClr val="3B3838"/>
                </a:solidFill>
              </a:endParaRPr>
            </a:p>
          </p:txBody>
        </p:sp>
        <p:grpSp>
          <p:nvGrpSpPr>
            <p:cNvPr id="97" name="组合 96"/>
            <p:cNvGrpSpPr/>
            <p:nvPr/>
          </p:nvGrpSpPr>
          <p:grpSpPr>
            <a:xfrm>
              <a:off x="1661315" y="2535602"/>
              <a:ext cx="174229" cy="174229"/>
              <a:chOff x="152400" y="414338"/>
              <a:chExt cx="1698625" cy="1698625"/>
            </a:xfrm>
            <a:grpFill/>
          </p:grpSpPr>
          <p:sp>
            <p:nvSpPr>
              <p:cNvPr id="98" name="Freeform 41"/>
              <p:cNvSpPr/>
              <p:nvPr/>
            </p:nvSpPr>
            <p:spPr bwMode="auto">
              <a:xfrm>
                <a:off x="152400" y="414338"/>
                <a:ext cx="1698625" cy="1698625"/>
              </a:xfrm>
              <a:custGeom>
                <a:avLst/>
                <a:gdLst>
                  <a:gd name="T0" fmla="*/ 954 w 1070"/>
                  <a:gd name="T1" fmla="*/ 434 h 1070"/>
                  <a:gd name="T2" fmla="*/ 906 w 1070"/>
                  <a:gd name="T3" fmla="*/ 394 h 1070"/>
                  <a:gd name="T4" fmla="*/ 896 w 1070"/>
                  <a:gd name="T5" fmla="*/ 334 h 1070"/>
                  <a:gd name="T6" fmla="*/ 920 w 1070"/>
                  <a:gd name="T7" fmla="*/ 288 h 1070"/>
                  <a:gd name="T8" fmla="*/ 946 w 1070"/>
                  <a:gd name="T9" fmla="*/ 226 h 1070"/>
                  <a:gd name="T10" fmla="*/ 906 w 1070"/>
                  <a:gd name="T11" fmla="*/ 150 h 1070"/>
                  <a:gd name="T12" fmla="*/ 844 w 1070"/>
                  <a:gd name="T13" fmla="*/ 124 h 1070"/>
                  <a:gd name="T14" fmla="*/ 782 w 1070"/>
                  <a:gd name="T15" fmla="*/ 150 h 1070"/>
                  <a:gd name="T16" fmla="*/ 734 w 1070"/>
                  <a:gd name="T17" fmla="*/ 174 h 1070"/>
                  <a:gd name="T18" fmla="*/ 676 w 1070"/>
                  <a:gd name="T19" fmla="*/ 164 h 1070"/>
                  <a:gd name="T20" fmla="*/ 636 w 1070"/>
                  <a:gd name="T21" fmla="*/ 114 h 1070"/>
                  <a:gd name="T22" fmla="*/ 630 w 1070"/>
                  <a:gd name="T23" fmla="*/ 70 h 1070"/>
                  <a:gd name="T24" fmla="*/ 578 w 1070"/>
                  <a:gd name="T25" fmla="*/ 6 h 1070"/>
                  <a:gd name="T26" fmla="*/ 506 w 1070"/>
                  <a:gd name="T27" fmla="*/ 2 h 1070"/>
                  <a:gd name="T28" fmla="*/ 444 w 1070"/>
                  <a:gd name="T29" fmla="*/ 54 h 1070"/>
                  <a:gd name="T30" fmla="*/ 436 w 1070"/>
                  <a:gd name="T31" fmla="*/ 102 h 1070"/>
                  <a:gd name="T32" fmla="*/ 404 w 1070"/>
                  <a:gd name="T33" fmla="*/ 156 h 1070"/>
                  <a:gd name="T34" fmla="*/ 346 w 1070"/>
                  <a:gd name="T35" fmla="*/ 176 h 1070"/>
                  <a:gd name="T36" fmla="*/ 288 w 1070"/>
                  <a:gd name="T37" fmla="*/ 150 h 1070"/>
                  <a:gd name="T38" fmla="*/ 242 w 1070"/>
                  <a:gd name="T39" fmla="*/ 126 h 1070"/>
                  <a:gd name="T40" fmla="*/ 162 w 1070"/>
                  <a:gd name="T41" fmla="*/ 150 h 1070"/>
                  <a:gd name="T42" fmla="*/ 124 w 1070"/>
                  <a:gd name="T43" fmla="*/ 208 h 1070"/>
                  <a:gd name="T44" fmla="*/ 148 w 1070"/>
                  <a:gd name="T45" fmla="*/ 288 h 1070"/>
                  <a:gd name="T46" fmla="*/ 170 w 1070"/>
                  <a:gd name="T47" fmla="*/ 322 h 1070"/>
                  <a:gd name="T48" fmla="*/ 168 w 1070"/>
                  <a:gd name="T49" fmla="*/ 384 h 1070"/>
                  <a:gd name="T50" fmla="*/ 126 w 1070"/>
                  <a:gd name="T51" fmla="*/ 428 h 1070"/>
                  <a:gd name="T52" fmla="*/ 86 w 1070"/>
                  <a:gd name="T53" fmla="*/ 438 h 1070"/>
                  <a:gd name="T54" fmla="*/ 14 w 1070"/>
                  <a:gd name="T55" fmla="*/ 476 h 1070"/>
                  <a:gd name="T56" fmla="*/ 0 w 1070"/>
                  <a:gd name="T57" fmla="*/ 544 h 1070"/>
                  <a:gd name="T58" fmla="*/ 38 w 1070"/>
                  <a:gd name="T59" fmla="*/ 618 h 1070"/>
                  <a:gd name="T60" fmla="*/ 86 w 1070"/>
                  <a:gd name="T61" fmla="*/ 632 h 1070"/>
                  <a:gd name="T62" fmla="*/ 148 w 1070"/>
                  <a:gd name="T63" fmla="*/ 656 h 1070"/>
                  <a:gd name="T64" fmla="*/ 174 w 1070"/>
                  <a:gd name="T65" fmla="*/ 710 h 1070"/>
                  <a:gd name="T66" fmla="*/ 158 w 1070"/>
                  <a:gd name="T67" fmla="*/ 772 h 1070"/>
                  <a:gd name="T68" fmla="*/ 130 w 1070"/>
                  <a:gd name="T69" fmla="*/ 812 h 1070"/>
                  <a:gd name="T70" fmla="*/ 138 w 1070"/>
                  <a:gd name="T71" fmla="*/ 892 h 1070"/>
                  <a:gd name="T72" fmla="*/ 192 w 1070"/>
                  <a:gd name="T73" fmla="*/ 940 h 1070"/>
                  <a:gd name="T74" fmla="*/ 274 w 1070"/>
                  <a:gd name="T75" fmla="*/ 932 h 1070"/>
                  <a:gd name="T76" fmla="*/ 310 w 1070"/>
                  <a:gd name="T77" fmla="*/ 904 h 1070"/>
                  <a:gd name="T78" fmla="*/ 370 w 1070"/>
                  <a:gd name="T79" fmla="*/ 898 h 1070"/>
                  <a:gd name="T80" fmla="*/ 422 w 1070"/>
                  <a:gd name="T81" fmla="*/ 932 h 1070"/>
                  <a:gd name="T82" fmla="*/ 436 w 1070"/>
                  <a:gd name="T83" fmla="*/ 982 h 1070"/>
                  <a:gd name="T84" fmla="*/ 462 w 1070"/>
                  <a:gd name="T85" fmla="*/ 1044 h 1070"/>
                  <a:gd name="T86" fmla="*/ 544 w 1070"/>
                  <a:gd name="T87" fmla="*/ 1070 h 1070"/>
                  <a:gd name="T88" fmla="*/ 606 w 1070"/>
                  <a:gd name="T89" fmla="*/ 1044 h 1070"/>
                  <a:gd name="T90" fmla="*/ 632 w 1070"/>
                  <a:gd name="T91" fmla="*/ 982 h 1070"/>
                  <a:gd name="T92" fmla="*/ 648 w 1070"/>
                  <a:gd name="T93" fmla="*/ 932 h 1070"/>
                  <a:gd name="T94" fmla="*/ 698 w 1070"/>
                  <a:gd name="T95" fmla="*/ 898 h 1070"/>
                  <a:gd name="T96" fmla="*/ 760 w 1070"/>
                  <a:gd name="T97" fmla="*/ 904 h 1070"/>
                  <a:gd name="T98" fmla="*/ 796 w 1070"/>
                  <a:gd name="T99" fmla="*/ 932 h 1070"/>
                  <a:gd name="T100" fmla="*/ 876 w 1070"/>
                  <a:gd name="T101" fmla="*/ 940 h 1070"/>
                  <a:gd name="T102" fmla="*/ 930 w 1070"/>
                  <a:gd name="T103" fmla="*/ 892 h 1070"/>
                  <a:gd name="T104" fmla="*/ 940 w 1070"/>
                  <a:gd name="T105" fmla="*/ 812 h 1070"/>
                  <a:gd name="T106" fmla="*/ 910 w 1070"/>
                  <a:gd name="T107" fmla="*/ 772 h 1070"/>
                  <a:gd name="T108" fmla="*/ 894 w 1070"/>
                  <a:gd name="T109" fmla="*/ 710 h 1070"/>
                  <a:gd name="T110" fmla="*/ 922 w 1070"/>
                  <a:gd name="T111" fmla="*/ 656 h 1070"/>
                  <a:gd name="T112" fmla="*/ 982 w 1070"/>
                  <a:gd name="T113" fmla="*/ 632 h 1070"/>
                  <a:gd name="T114" fmla="*/ 1030 w 1070"/>
                  <a:gd name="T115" fmla="*/ 618 h 1070"/>
                  <a:gd name="T116" fmla="*/ 1070 w 1070"/>
                  <a:gd name="T117" fmla="*/ 544 h 1070"/>
                  <a:gd name="T118" fmla="*/ 1054 w 1070"/>
                  <a:gd name="T119" fmla="*/ 476 h 1070"/>
                  <a:gd name="T120" fmla="*/ 982 w 1070"/>
                  <a:gd name="T121" fmla="*/ 438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70" h="1070">
                    <a:moveTo>
                      <a:pt x="982" y="438"/>
                    </a:moveTo>
                    <a:lnTo>
                      <a:pt x="982" y="438"/>
                    </a:lnTo>
                    <a:lnTo>
                      <a:pt x="982" y="438"/>
                    </a:lnTo>
                    <a:lnTo>
                      <a:pt x="968" y="436"/>
                    </a:lnTo>
                    <a:lnTo>
                      <a:pt x="954" y="434"/>
                    </a:lnTo>
                    <a:lnTo>
                      <a:pt x="942" y="428"/>
                    </a:lnTo>
                    <a:lnTo>
                      <a:pt x="932" y="422"/>
                    </a:lnTo>
                    <a:lnTo>
                      <a:pt x="922" y="414"/>
                    </a:lnTo>
                    <a:lnTo>
                      <a:pt x="914" y="404"/>
                    </a:lnTo>
                    <a:lnTo>
                      <a:pt x="906" y="394"/>
                    </a:lnTo>
                    <a:lnTo>
                      <a:pt x="900" y="384"/>
                    </a:lnTo>
                    <a:lnTo>
                      <a:pt x="896" y="372"/>
                    </a:lnTo>
                    <a:lnTo>
                      <a:pt x="894" y="360"/>
                    </a:lnTo>
                    <a:lnTo>
                      <a:pt x="894" y="346"/>
                    </a:lnTo>
                    <a:lnTo>
                      <a:pt x="896" y="334"/>
                    </a:lnTo>
                    <a:lnTo>
                      <a:pt x="898" y="322"/>
                    </a:lnTo>
                    <a:lnTo>
                      <a:pt x="904" y="310"/>
                    </a:lnTo>
                    <a:lnTo>
                      <a:pt x="910" y="298"/>
                    </a:lnTo>
                    <a:lnTo>
                      <a:pt x="920" y="288"/>
                    </a:lnTo>
                    <a:lnTo>
                      <a:pt x="920" y="288"/>
                    </a:lnTo>
                    <a:lnTo>
                      <a:pt x="920" y="288"/>
                    </a:lnTo>
                    <a:lnTo>
                      <a:pt x="930" y="274"/>
                    </a:lnTo>
                    <a:lnTo>
                      <a:pt x="940" y="258"/>
                    </a:lnTo>
                    <a:lnTo>
                      <a:pt x="944" y="242"/>
                    </a:lnTo>
                    <a:lnTo>
                      <a:pt x="946" y="226"/>
                    </a:lnTo>
                    <a:lnTo>
                      <a:pt x="944" y="208"/>
                    </a:lnTo>
                    <a:lnTo>
                      <a:pt x="940" y="192"/>
                    </a:lnTo>
                    <a:lnTo>
                      <a:pt x="930" y="178"/>
                    </a:lnTo>
                    <a:lnTo>
                      <a:pt x="920" y="164"/>
                    </a:lnTo>
                    <a:lnTo>
                      <a:pt x="906" y="150"/>
                    </a:lnTo>
                    <a:lnTo>
                      <a:pt x="906" y="150"/>
                    </a:lnTo>
                    <a:lnTo>
                      <a:pt x="892" y="138"/>
                    </a:lnTo>
                    <a:lnTo>
                      <a:pt x="876" y="130"/>
                    </a:lnTo>
                    <a:lnTo>
                      <a:pt x="860" y="126"/>
                    </a:lnTo>
                    <a:lnTo>
                      <a:pt x="844" y="124"/>
                    </a:lnTo>
                    <a:lnTo>
                      <a:pt x="826" y="126"/>
                    </a:lnTo>
                    <a:lnTo>
                      <a:pt x="810" y="130"/>
                    </a:lnTo>
                    <a:lnTo>
                      <a:pt x="796" y="138"/>
                    </a:lnTo>
                    <a:lnTo>
                      <a:pt x="782" y="150"/>
                    </a:lnTo>
                    <a:lnTo>
                      <a:pt x="782" y="150"/>
                    </a:lnTo>
                    <a:lnTo>
                      <a:pt x="782" y="150"/>
                    </a:lnTo>
                    <a:lnTo>
                      <a:pt x="770" y="158"/>
                    </a:lnTo>
                    <a:lnTo>
                      <a:pt x="760" y="166"/>
                    </a:lnTo>
                    <a:lnTo>
                      <a:pt x="748" y="172"/>
                    </a:lnTo>
                    <a:lnTo>
                      <a:pt x="734" y="174"/>
                    </a:lnTo>
                    <a:lnTo>
                      <a:pt x="722" y="176"/>
                    </a:lnTo>
                    <a:lnTo>
                      <a:pt x="710" y="174"/>
                    </a:lnTo>
                    <a:lnTo>
                      <a:pt x="698" y="172"/>
                    </a:lnTo>
                    <a:lnTo>
                      <a:pt x="686" y="168"/>
                    </a:lnTo>
                    <a:lnTo>
                      <a:pt x="676" y="164"/>
                    </a:lnTo>
                    <a:lnTo>
                      <a:pt x="664" y="156"/>
                    </a:lnTo>
                    <a:lnTo>
                      <a:pt x="656" y="148"/>
                    </a:lnTo>
                    <a:lnTo>
                      <a:pt x="648" y="138"/>
                    </a:lnTo>
                    <a:lnTo>
                      <a:pt x="642" y="128"/>
                    </a:lnTo>
                    <a:lnTo>
                      <a:pt x="636" y="114"/>
                    </a:lnTo>
                    <a:lnTo>
                      <a:pt x="634" y="102"/>
                    </a:lnTo>
                    <a:lnTo>
                      <a:pt x="632" y="88"/>
                    </a:lnTo>
                    <a:lnTo>
                      <a:pt x="632" y="88"/>
                    </a:lnTo>
                    <a:lnTo>
                      <a:pt x="632" y="88"/>
                    </a:lnTo>
                    <a:lnTo>
                      <a:pt x="630" y="70"/>
                    </a:lnTo>
                    <a:lnTo>
                      <a:pt x="626" y="54"/>
                    </a:lnTo>
                    <a:lnTo>
                      <a:pt x="616" y="38"/>
                    </a:lnTo>
                    <a:lnTo>
                      <a:pt x="606" y="26"/>
                    </a:lnTo>
                    <a:lnTo>
                      <a:pt x="594" y="14"/>
                    </a:lnTo>
                    <a:lnTo>
                      <a:pt x="578" y="6"/>
                    </a:lnTo>
                    <a:lnTo>
                      <a:pt x="562" y="2"/>
                    </a:lnTo>
                    <a:lnTo>
                      <a:pt x="544" y="0"/>
                    </a:lnTo>
                    <a:lnTo>
                      <a:pt x="524" y="0"/>
                    </a:lnTo>
                    <a:lnTo>
                      <a:pt x="524" y="0"/>
                    </a:lnTo>
                    <a:lnTo>
                      <a:pt x="506" y="2"/>
                    </a:lnTo>
                    <a:lnTo>
                      <a:pt x="490" y="6"/>
                    </a:lnTo>
                    <a:lnTo>
                      <a:pt x="476" y="14"/>
                    </a:lnTo>
                    <a:lnTo>
                      <a:pt x="462" y="26"/>
                    </a:lnTo>
                    <a:lnTo>
                      <a:pt x="452" y="38"/>
                    </a:lnTo>
                    <a:lnTo>
                      <a:pt x="444" y="54"/>
                    </a:lnTo>
                    <a:lnTo>
                      <a:pt x="438" y="70"/>
                    </a:lnTo>
                    <a:lnTo>
                      <a:pt x="436" y="88"/>
                    </a:lnTo>
                    <a:lnTo>
                      <a:pt x="436" y="88"/>
                    </a:lnTo>
                    <a:lnTo>
                      <a:pt x="436" y="88"/>
                    </a:lnTo>
                    <a:lnTo>
                      <a:pt x="436" y="102"/>
                    </a:lnTo>
                    <a:lnTo>
                      <a:pt x="432" y="114"/>
                    </a:lnTo>
                    <a:lnTo>
                      <a:pt x="428" y="128"/>
                    </a:lnTo>
                    <a:lnTo>
                      <a:pt x="422" y="138"/>
                    </a:lnTo>
                    <a:lnTo>
                      <a:pt x="414" y="148"/>
                    </a:lnTo>
                    <a:lnTo>
                      <a:pt x="404" y="156"/>
                    </a:lnTo>
                    <a:lnTo>
                      <a:pt x="394" y="164"/>
                    </a:lnTo>
                    <a:lnTo>
                      <a:pt x="382" y="168"/>
                    </a:lnTo>
                    <a:lnTo>
                      <a:pt x="370" y="172"/>
                    </a:lnTo>
                    <a:lnTo>
                      <a:pt x="358" y="174"/>
                    </a:lnTo>
                    <a:lnTo>
                      <a:pt x="346" y="176"/>
                    </a:lnTo>
                    <a:lnTo>
                      <a:pt x="334" y="174"/>
                    </a:lnTo>
                    <a:lnTo>
                      <a:pt x="322" y="172"/>
                    </a:lnTo>
                    <a:lnTo>
                      <a:pt x="310" y="166"/>
                    </a:lnTo>
                    <a:lnTo>
                      <a:pt x="298" y="158"/>
                    </a:lnTo>
                    <a:lnTo>
                      <a:pt x="288" y="150"/>
                    </a:lnTo>
                    <a:lnTo>
                      <a:pt x="286" y="150"/>
                    </a:lnTo>
                    <a:lnTo>
                      <a:pt x="286" y="150"/>
                    </a:lnTo>
                    <a:lnTo>
                      <a:pt x="274" y="138"/>
                    </a:lnTo>
                    <a:lnTo>
                      <a:pt x="258" y="130"/>
                    </a:lnTo>
                    <a:lnTo>
                      <a:pt x="242" y="126"/>
                    </a:lnTo>
                    <a:lnTo>
                      <a:pt x="224" y="124"/>
                    </a:lnTo>
                    <a:lnTo>
                      <a:pt x="208" y="126"/>
                    </a:lnTo>
                    <a:lnTo>
                      <a:pt x="192" y="130"/>
                    </a:lnTo>
                    <a:lnTo>
                      <a:pt x="176" y="138"/>
                    </a:lnTo>
                    <a:lnTo>
                      <a:pt x="162" y="150"/>
                    </a:lnTo>
                    <a:lnTo>
                      <a:pt x="148" y="164"/>
                    </a:lnTo>
                    <a:lnTo>
                      <a:pt x="148" y="164"/>
                    </a:lnTo>
                    <a:lnTo>
                      <a:pt x="138" y="178"/>
                    </a:lnTo>
                    <a:lnTo>
                      <a:pt x="130" y="192"/>
                    </a:lnTo>
                    <a:lnTo>
                      <a:pt x="124" y="208"/>
                    </a:lnTo>
                    <a:lnTo>
                      <a:pt x="124" y="226"/>
                    </a:lnTo>
                    <a:lnTo>
                      <a:pt x="124" y="242"/>
                    </a:lnTo>
                    <a:lnTo>
                      <a:pt x="130" y="258"/>
                    </a:lnTo>
                    <a:lnTo>
                      <a:pt x="138" y="274"/>
                    </a:lnTo>
                    <a:lnTo>
                      <a:pt x="148" y="288"/>
                    </a:lnTo>
                    <a:lnTo>
                      <a:pt x="148" y="288"/>
                    </a:lnTo>
                    <a:lnTo>
                      <a:pt x="148" y="288"/>
                    </a:lnTo>
                    <a:lnTo>
                      <a:pt x="158" y="298"/>
                    </a:lnTo>
                    <a:lnTo>
                      <a:pt x="166" y="310"/>
                    </a:lnTo>
                    <a:lnTo>
                      <a:pt x="170" y="322"/>
                    </a:lnTo>
                    <a:lnTo>
                      <a:pt x="174" y="334"/>
                    </a:lnTo>
                    <a:lnTo>
                      <a:pt x="174" y="346"/>
                    </a:lnTo>
                    <a:lnTo>
                      <a:pt x="174" y="360"/>
                    </a:lnTo>
                    <a:lnTo>
                      <a:pt x="172" y="372"/>
                    </a:lnTo>
                    <a:lnTo>
                      <a:pt x="168" y="384"/>
                    </a:lnTo>
                    <a:lnTo>
                      <a:pt x="162" y="394"/>
                    </a:lnTo>
                    <a:lnTo>
                      <a:pt x="156" y="404"/>
                    </a:lnTo>
                    <a:lnTo>
                      <a:pt x="148" y="414"/>
                    </a:lnTo>
                    <a:lnTo>
                      <a:pt x="138" y="422"/>
                    </a:lnTo>
                    <a:lnTo>
                      <a:pt x="126" y="428"/>
                    </a:lnTo>
                    <a:lnTo>
                      <a:pt x="114" y="434"/>
                    </a:lnTo>
                    <a:lnTo>
                      <a:pt x="102" y="436"/>
                    </a:lnTo>
                    <a:lnTo>
                      <a:pt x="86" y="438"/>
                    </a:lnTo>
                    <a:lnTo>
                      <a:pt x="86" y="438"/>
                    </a:lnTo>
                    <a:lnTo>
                      <a:pt x="86" y="438"/>
                    </a:lnTo>
                    <a:lnTo>
                      <a:pt x="70" y="440"/>
                    </a:lnTo>
                    <a:lnTo>
                      <a:pt x="52" y="444"/>
                    </a:lnTo>
                    <a:lnTo>
                      <a:pt x="38" y="452"/>
                    </a:lnTo>
                    <a:lnTo>
                      <a:pt x="24" y="464"/>
                    </a:lnTo>
                    <a:lnTo>
                      <a:pt x="14" y="476"/>
                    </a:lnTo>
                    <a:lnTo>
                      <a:pt x="6" y="490"/>
                    </a:lnTo>
                    <a:lnTo>
                      <a:pt x="2" y="508"/>
                    </a:lnTo>
                    <a:lnTo>
                      <a:pt x="0" y="526"/>
                    </a:lnTo>
                    <a:lnTo>
                      <a:pt x="0" y="544"/>
                    </a:lnTo>
                    <a:lnTo>
                      <a:pt x="0" y="544"/>
                    </a:lnTo>
                    <a:lnTo>
                      <a:pt x="2" y="562"/>
                    </a:lnTo>
                    <a:lnTo>
                      <a:pt x="6" y="580"/>
                    </a:lnTo>
                    <a:lnTo>
                      <a:pt x="14" y="594"/>
                    </a:lnTo>
                    <a:lnTo>
                      <a:pt x="24" y="606"/>
                    </a:lnTo>
                    <a:lnTo>
                      <a:pt x="38" y="618"/>
                    </a:lnTo>
                    <a:lnTo>
                      <a:pt x="52" y="626"/>
                    </a:lnTo>
                    <a:lnTo>
                      <a:pt x="70" y="630"/>
                    </a:lnTo>
                    <a:lnTo>
                      <a:pt x="86" y="632"/>
                    </a:lnTo>
                    <a:lnTo>
                      <a:pt x="86" y="632"/>
                    </a:lnTo>
                    <a:lnTo>
                      <a:pt x="86" y="632"/>
                    </a:lnTo>
                    <a:lnTo>
                      <a:pt x="102" y="634"/>
                    </a:lnTo>
                    <a:lnTo>
                      <a:pt x="114" y="636"/>
                    </a:lnTo>
                    <a:lnTo>
                      <a:pt x="126" y="642"/>
                    </a:lnTo>
                    <a:lnTo>
                      <a:pt x="138" y="648"/>
                    </a:lnTo>
                    <a:lnTo>
                      <a:pt x="148" y="656"/>
                    </a:lnTo>
                    <a:lnTo>
                      <a:pt x="156" y="666"/>
                    </a:lnTo>
                    <a:lnTo>
                      <a:pt x="162" y="676"/>
                    </a:lnTo>
                    <a:lnTo>
                      <a:pt x="168" y="686"/>
                    </a:lnTo>
                    <a:lnTo>
                      <a:pt x="172" y="698"/>
                    </a:lnTo>
                    <a:lnTo>
                      <a:pt x="174" y="710"/>
                    </a:lnTo>
                    <a:lnTo>
                      <a:pt x="174" y="724"/>
                    </a:lnTo>
                    <a:lnTo>
                      <a:pt x="174" y="736"/>
                    </a:lnTo>
                    <a:lnTo>
                      <a:pt x="170" y="748"/>
                    </a:lnTo>
                    <a:lnTo>
                      <a:pt x="166" y="760"/>
                    </a:lnTo>
                    <a:lnTo>
                      <a:pt x="158" y="772"/>
                    </a:lnTo>
                    <a:lnTo>
                      <a:pt x="148" y="782"/>
                    </a:lnTo>
                    <a:lnTo>
                      <a:pt x="148" y="782"/>
                    </a:lnTo>
                    <a:lnTo>
                      <a:pt x="148" y="782"/>
                    </a:lnTo>
                    <a:lnTo>
                      <a:pt x="138" y="796"/>
                    </a:lnTo>
                    <a:lnTo>
                      <a:pt x="130" y="812"/>
                    </a:lnTo>
                    <a:lnTo>
                      <a:pt x="124" y="828"/>
                    </a:lnTo>
                    <a:lnTo>
                      <a:pt x="124" y="844"/>
                    </a:lnTo>
                    <a:lnTo>
                      <a:pt x="124" y="862"/>
                    </a:lnTo>
                    <a:lnTo>
                      <a:pt x="130" y="878"/>
                    </a:lnTo>
                    <a:lnTo>
                      <a:pt x="138" y="892"/>
                    </a:lnTo>
                    <a:lnTo>
                      <a:pt x="148" y="906"/>
                    </a:lnTo>
                    <a:lnTo>
                      <a:pt x="162" y="920"/>
                    </a:lnTo>
                    <a:lnTo>
                      <a:pt x="162" y="920"/>
                    </a:lnTo>
                    <a:lnTo>
                      <a:pt x="176" y="932"/>
                    </a:lnTo>
                    <a:lnTo>
                      <a:pt x="192" y="940"/>
                    </a:lnTo>
                    <a:lnTo>
                      <a:pt x="208" y="944"/>
                    </a:lnTo>
                    <a:lnTo>
                      <a:pt x="224" y="946"/>
                    </a:lnTo>
                    <a:lnTo>
                      <a:pt x="242" y="944"/>
                    </a:lnTo>
                    <a:lnTo>
                      <a:pt x="258" y="940"/>
                    </a:lnTo>
                    <a:lnTo>
                      <a:pt x="274" y="932"/>
                    </a:lnTo>
                    <a:lnTo>
                      <a:pt x="286" y="920"/>
                    </a:lnTo>
                    <a:lnTo>
                      <a:pt x="288" y="920"/>
                    </a:lnTo>
                    <a:lnTo>
                      <a:pt x="288" y="920"/>
                    </a:lnTo>
                    <a:lnTo>
                      <a:pt x="298" y="912"/>
                    </a:lnTo>
                    <a:lnTo>
                      <a:pt x="310" y="904"/>
                    </a:lnTo>
                    <a:lnTo>
                      <a:pt x="322" y="898"/>
                    </a:lnTo>
                    <a:lnTo>
                      <a:pt x="334" y="896"/>
                    </a:lnTo>
                    <a:lnTo>
                      <a:pt x="346" y="894"/>
                    </a:lnTo>
                    <a:lnTo>
                      <a:pt x="358" y="896"/>
                    </a:lnTo>
                    <a:lnTo>
                      <a:pt x="370" y="898"/>
                    </a:lnTo>
                    <a:lnTo>
                      <a:pt x="382" y="902"/>
                    </a:lnTo>
                    <a:lnTo>
                      <a:pt x="394" y="906"/>
                    </a:lnTo>
                    <a:lnTo>
                      <a:pt x="404" y="914"/>
                    </a:lnTo>
                    <a:lnTo>
                      <a:pt x="414" y="922"/>
                    </a:lnTo>
                    <a:lnTo>
                      <a:pt x="422" y="932"/>
                    </a:lnTo>
                    <a:lnTo>
                      <a:pt x="428" y="942"/>
                    </a:lnTo>
                    <a:lnTo>
                      <a:pt x="432" y="956"/>
                    </a:lnTo>
                    <a:lnTo>
                      <a:pt x="436" y="968"/>
                    </a:lnTo>
                    <a:lnTo>
                      <a:pt x="436" y="982"/>
                    </a:lnTo>
                    <a:lnTo>
                      <a:pt x="436" y="982"/>
                    </a:lnTo>
                    <a:lnTo>
                      <a:pt x="436" y="982"/>
                    </a:lnTo>
                    <a:lnTo>
                      <a:pt x="438" y="1000"/>
                    </a:lnTo>
                    <a:lnTo>
                      <a:pt x="444" y="1016"/>
                    </a:lnTo>
                    <a:lnTo>
                      <a:pt x="452" y="1032"/>
                    </a:lnTo>
                    <a:lnTo>
                      <a:pt x="462" y="1044"/>
                    </a:lnTo>
                    <a:lnTo>
                      <a:pt x="476" y="1056"/>
                    </a:lnTo>
                    <a:lnTo>
                      <a:pt x="490" y="1064"/>
                    </a:lnTo>
                    <a:lnTo>
                      <a:pt x="506" y="1068"/>
                    </a:lnTo>
                    <a:lnTo>
                      <a:pt x="524" y="1070"/>
                    </a:lnTo>
                    <a:lnTo>
                      <a:pt x="544" y="1070"/>
                    </a:lnTo>
                    <a:lnTo>
                      <a:pt x="544" y="1070"/>
                    </a:lnTo>
                    <a:lnTo>
                      <a:pt x="562" y="1068"/>
                    </a:lnTo>
                    <a:lnTo>
                      <a:pt x="578" y="1064"/>
                    </a:lnTo>
                    <a:lnTo>
                      <a:pt x="594" y="1056"/>
                    </a:lnTo>
                    <a:lnTo>
                      <a:pt x="606" y="1044"/>
                    </a:lnTo>
                    <a:lnTo>
                      <a:pt x="616" y="1032"/>
                    </a:lnTo>
                    <a:lnTo>
                      <a:pt x="626" y="1016"/>
                    </a:lnTo>
                    <a:lnTo>
                      <a:pt x="630" y="1000"/>
                    </a:lnTo>
                    <a:lnTo>
                      <a:pt x="632" y="982"/>
                    </a:lnTo>
                    <a:lnTo>
                      <a:pt x="632" y="982"/>
                    </a:lnTo>
                    <a:lnTo>
                      <a:pt x="632" y="982"/>
                    </a:lnTo>
                    <a:lnTo>
                      <a:pt x="634" y="968"/>
                    </a:lnTo>
                    <a:lnTo>
                      <a:pt x="636" y="956"/>
                    </a:lnTo>
                    <a:lnTo>
                      <a:pt x="642" y="942"/>
                    </a:lnTo>
                    <a:lnTo>
                      <a:pt x="648" y="932"/>
                    </a:lnTo>
                    <a:lnTo>
                      <a:pt x="656" y="922"/>
                    </a:lnTo>
                    <a:lnTo>
                      <a:pt x="664" y="914"/>
                    </a:lnTo>
                    <a:lnTo>
                      <a:pt x="676" y="906"/>
                    </a:lnTo>
                    <a:lnTo>
                      <a:pt x="686" y="902"/>
                    </a:lnTo>
                    <a:lnTo>
                      <a:pt x="698" y="898"/>
                    </a:lnTo>
                    <a:lnTo>
                      <a:pt x="710" y="896"/>
                    </a:lnTo>
                    <a:lnTo>
                      <a:pt x="722" y="894"/>
                    </a:lnTo>
                    <a:lnTo>
                      <a:pt x="734" y="896"/>
                    </a:lnTo>
                    <a:lnTo>
                      <a:pt x="748" y="898"/>
                    </a:lnTo>
                    <a:lnTo>
                      <a:pt x="760" y="904"/>
                    </a:lnTo>
                    <a:lnTo>
                      <a:pt x="770" y="912"/>
                    </a:lnTo>
                    <a:lnTo>
                      <a:pt x="782" y="920"/>
                    </a:lnTo>
                    <a:lnTo>
                      <a:pt x="782" y="920"/>
                    </a:lnTo>
                    <a:lnTo>
                      <a:pt x="782" y="920"/>
                    </a:lnTo>
                    <a:lnTo>
                      <a:pt x="796" y="932"/>
                    </a:lnTo>
                    <a:lnTo>
                      <a:pt x="810" y="940"/>
                    </a:lnTo>
                    <a:lnTo>
                      <a:pt x="826" y="944"/>
                    </a:lnTo>
                    <a:lnTo>
                      <a:pt x="844" y="946"/>
                    </a:lnTo>
                    <a:lnTo>
                      <a:pt x="860" y="944"/>
                    </a:lnTo>
                    <a:lnTo>
                      <a:pt x="876" y="940"/>
                    </a:lnTo>
                    <a:lnTo>
                      <a:pt x="892" y="932"/>
                    </a:lnTo>
                    <a:lnTo>
                      <a:pt x="906" y="920"/>
                    </a:lnTo>
                    <a:lnTo>
                      <a:pt x="920" y="906"/>
                    </a:lnTo>
                    <a:lnTo>
                      <a:pt x="920" y="906"/>
                    </a:lnTo>
                    <a:lnTo>
                      <a:pt x="930" y="892"/>
                    </a:lnTo>
                    <a:lnTo>
                      <a:pt x="940" y="878"/>
                    </a:lnTo>
                    <a:lnTo>
                      <a:pt x="944" y="862"/>
                    </a:lnTo>
                    <a:lnTo>
                      <a:pt x="946" y="844"/>
                    </a:lnTo>
                    <a:lnTo>
                      <a:pt x="944" y="828"/>
                    </a:lnTo>
                    <a:lnTo>
                      <a:pt x="940" y="812"/>
                    </a:lnTo>
                    <a:lnTo>
                      <a:pt x="930" y="796"/>
                    </a:lnTo>
                    <a:lnTo>
                      <a:pt x="920" y="782"/>
                    </a:lnTo>
                    <a:lnTo>
                      <a:pt x="920" y="782"/>
                    </a:lnTo>
                    <a:lnTo>
                      <a:pt x="920" y="782"/>
                    </a:lnTo>
                    <a:lnTo>
                      <a:pt x="910" y="772"/>
                    </a:lnTo>
                    <a:lnTo>
                      <a:pt x="904" y="760"/>
                    </a:lnTo>
                    <a:lnTo>
                      <a:pt x="898" y="748"/>
                    </a:lnTo>
                    <a:lnTo>
                      <a:pt x="896" y="736"/>
                    </a:lnTo>
                    <a:lnTo>
                      <a:pt x="894" y="724"/>
                    </a:lnTo>
                    <a:lnTo>
                      <a:pt x="894" y="710"/>
                    </a:lnTo>
                    <a:lnTo>
                      <a:pt x="896" y="698"/>
                    </a:lnTo>
                    <a:lnTo>
                      <a:pt x="900" y="686"/>
                    </a:lnTo>
                    <a:lnTo>
                      <a:pt x="906" y="676"/>
                    </a:lnTo>
                    <a:lnTo>
                      <a:pt x="914" y="666"/>
                    </a:lnTo>
                    <a:lnTo>
                      <a:pt x="922" y="656"/>
                    </a:lnTo>
                    <a:lnTo>
                      <a:pt x="932" y="648"/>
                    </a:lnTo>
                    <a:lnTo>
                      <a:pt x="942" y="642"/>
                    </a:lnTo>
                    <a:lnTo>
                      <a:pt x="954" y="636"/>
                    </a:lnTo>
                    <a:lnTo>
                      <a:pt x="968" y="634"/>
                    </a:lnTo>
                    <a:lnTo>
                      <a:pt x="982" y="632"/>
                    </a:lnTo>
                    <a:lnTo>
                      <a:pt x="982" y="632"/>
                    </a:lnTo>
                    <a:lnTo>
                      <a:pt x="982" y="632"/>
                    </a:lnTo>
                    <a:lnTo>
                      <a:pt x="1000" y="630"/>
                    </a:lnTo>
                    <a:lnTo>
                      <a:pt x="1016" y="626"/>
                    </a:lnTo>
                    <a:lnTo>
                      <a:pt x="1030" y="618"/>
                    </a:lnTo>
                    <a:lnTo>
                      <a:pt x="1044" y="606"/>
                    </a:lnTo>
                    <a:lnTo>
                      <a:pt x="1054" y="594"/>
                    </a:lnTo>
                    <a:lnTo>
                      <a:pt x="1062" y="580"/>
                    </a:lnTo>
                    <a:lnTo>
                      <a:pt x="1068" y="562"/>
                    </a:lnTo>
                    <a:lnTo>
                      <a:pt x="1070" y="544"/>
                    </a:lnTo>
                    <a:lnTo>
                      <a:pt x="1070" y="526"/>
                    </a:lnTo>
                    <a:lnTo>
                      <a:pt x="1070" y="526"/>
                    </a:lnTo>
                    <a:lnTo>
                      <a:pt x="1068" y="508"/>
                    </a:lnTo>
                    <a:lnTo>
                      <a:pt x="1062" y="490"/>
                    </a:lnTo>
                    <a:lnTo>
                      <a:pt x="1054" y="476"/>
                    </a:lnTo>
                    <a:lnTo>
                      <a:pt x="1044" y="464"/>
                    </a:lnTo>
                    <a:lnTo>
                      <a:pt x="1030" y="452"/>
                    </a:lnTo>
                    <a:lnTo>
                      <a:pt x="1016" y="444"/>
                    </a:lnTo>
                    <a:lnTo>
                      <a:pt x="1000" y="440"/>
                    </a:lnTo>
                    <a:lnTo>
                      <a:pt x="982" y="438"/>
                    </a:lnTo>
                    <a:lnTo>
                      <a:pt x="982" y="438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99" name="Freeform 42"/>
              <p:cNvSpPr/>
              <p:nvPr/>
            </p:nvSpPr>
            <p:spPr bwMode="auto">
              <a:xfrm>
                <a:off x="663575" y="925513"/>
                <a:ext cx="676275" cy="676275"/>
              </a:xfrm>
              <a:custGeom>
                <a:avLst/>
                <a:gdLst>
                  <a:gd name="T0" fmla="*/ 426 w 426"/>
                  <a:gd name="T1" fmla="*/ 212 h 426"/>
                  <a:gd name="T2" fmla="*/ 422 w 426"/>
                  <a:gd name="T3" fmla="*/ 256 h 426"/>
                  <a:gd name="T4" fmla="*/ 408 w 426"/>
                  <a:gd name="T5" fmla="*/ 296 h 426"/>
                  <a:gd name="T6" fmla="*/ 390 w 426"/>
                  <a:gd name="T7" fmla="*/ 332 h 426"/>
                  <a:gd name="T8" fmla="*/ 364 w 426"/>
                  <a:gd name="T9" fmla="*/ 364 h 426"/>
                  <a:gd name="T10" fmla="*/ 332 w 426"/>
                  <a:gd name="T11" fmla="*/ 390 h 426"/>
                  <a:gd name="T12" fmla="*/ 296 w 426"/>
                  <a:gd name="T13" fmla="*/ 410 h 426"/>
                  <a:gd name="T14" fmla="*/ 256 w 426"/>
                  <a:gd name="T15" fmla="*/ 422 h 426"/>
                  <a:gd name="T16" fmla="*/ 212 w 426"/>
                  <a:gd name="T17" fmla="*/ 426 h 426"/>
                  <a:gd name="T18" fmla="*/ 190 w 426"/>
                  <a:gd name="T19" fmla="*/ 426 h 426"/>
                  <a:gd name="T20" fmla="*/ 148 w 426"/>
                  <a:gd name="T21" fmla="*/ 416 h 426"/>
                  <a:gd name="T22" fmla="*/ 110 w 426"/>
                  <a:gd name="T23" fmla="*/ 400 h 426"/>
                  <a:gd name="T24" fmla="*/ 76 w 426"/>
                  <a:gd name="T25" fmla="*/ 378 h 426"/>
                  <a:gd name="T26" fmla="*/ 48 w 426"/>
                  <a:gd name="T27" fmla="*/ 348 h 426"/>
                  <a:gd name="T28" fmla="*/ 24 w 426"/>
                  <a:gd name="T29" fmla="*/ 314 h 426"/>
                  <a:gd name="T30" fmla="*/ 8 w 426"/>
                  <a:gd name="T31" fmla="*/ 276 h 426"/>
                  <a:gd name="T32" fmla="*/ 0 w 426"/>
                  <a:gd name="T33" fmla="*/ 234 h 426"/>
                  <a:gd name="T34" fmla="*/ 0 w 426"/>
                  <a:gd name="T35" fmla="*/ 212 h 426"/>
                  <a:gd name="T36" fmla="*/ 4 w 426"/>
                  <a:gd name="T37" fmla="*/ 170 h 426"/>
                  <a:gd name="T38" fmla="*/ 16 w 426"/>
                  <a:gd name="T39" fmla="*/ 130 h 426"/>
                  <a:gd name="T40" fmla="*/ 36 w 426"/>
                  <a:gd name="T41" fmla="*/ 94 h 426"/>
                  <a:gd name="T42" fmla="*/ 62 w 426"/>
                  <a:gd name="T43" fmla="*/ 62 h 426"/>
                  <a:gd name="T44" fmla="*/ 94 w 426"/>
                  <a:gd name="T45" fmla="*/ 36 h 426"/>
                  <a:gd name="T46" fmla="*/ 130 w 426"/>
                  <a:gd name="T47" fmla="*/ 16 h 426"/>
                  <a:gd name="T48" fmla="*/ 170 w 426"/>
                  <a:gd name="T49" fmla="*/ 4 h 426"/>
                  <a:gd name="T50" fmla="*/ 212 w 426"/>
                  <a:gd name="T51" fmla="*/ 0 h 426"/>
                  <a:gd name="T52" fmla="*/ 234 w 426"/>
                  <a:gd name="T53" fmla="*/ 0 h 426"/>
                  <a:gd name="T54" fmla="*/ 276 w 426"/>
                  <a:gd name="T55" fmla="*/ 10 h 426"/>
                  <a:gd name="T56" fmla="*/ 314 w 426"/>
                  <a:gd name="T57" fmla="*/ 26 h 426"/>
                  <a:gd name="T58" fmla="*/ 348 w 426"/>
                  <a:gd name="T59" fmla="*/ 48 h 426"/>
                  <a:gd name="T60" fmla="*/ 376 w 426"/>
                  <a:gd name="T61" fmla="*/ 78 h 426"/>
                  <a:gd name="T62" fmla="*/ 400 w 426"/>
                  <a:gd name="T63" fmla="*/ 112 h 426"/>
                  <a:gd name="T64" fmla="*/ 416 w 426"/>
                  <a:gd name="T65" fmla="*/ 150 h 426"/>
                  <a:gd name="T66" fmla="*/ 424 w 426"/>
                  <a:gd name="T67" fmla="*/ 192 h 426"/>
                  <a:gd name="T68" fmla="*/ 426 w 426"/>
                  <a:gd name="T69" fmla="*/ 212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26" h="426">
                    <a:moveTo>
                      <a:pt x="426" y="212"/>
                    </a:moveTo>
                    <a:lnTo>
                      <a:pt x="426" y="212"/>
                    </a:lnTo>
                    <a:lnTo>
                      <a:pt x="424" y="234"/>
                    </a:lnTo>
                    <a:lnTo>
                      <a:pt x="422" y="256"/>
                    </a:lnTo>
                    <a:lnTo>
                      <a:pt x="416" y="276"/>
                    </a:lnTo>
                    <a:lnTo>
                      <a:pt x="408" y="296"/>
                    </a:lnTo>
                    <a:lnTo>
                      <a:pt x="400" y="314"/>
                    </a:lnTo>
                    <a:lnTo>
                      <a:pt x="390" y="332"/>
                    </a:lnTo>
                    <a:lnTo>
                      <a:pt x="376" y="348"/>
                    </a:lnTo>
                    <a:lnTo>
                      <a:pt x="364" y="364"/>
                    </a:lnTo>
                    <a:lnTo>
                      <a:pt x="348" y="378"/>
                    </a:lnTo>
                    <a:lnTo>
                      <a:pt x="332" y="390"/>
                    </a:lnTo>
                    <a:lnTo>
                      <a:pt x="314" y="400"/>
                    </a:lnTo>
                    <a:lnTo>
                      <a:pt x="296" y="410"/>
                    </a:lnTo>
                    <a:lnTo>
                      <a:pt x="276" y="416"/>
                    </a:lnTo>
                    <a:lnTo>
                      <a:pt x="256" y="422"/>
                    </a:lnTo>
                    <a:lnTo>
                      <a:pt x="234" y="426"/>
                    </a:lnTo>
                    <a:lnTo>
                      <a:pt x="212" y="426"/>
                    </a:lnTo>
                    <a:lnTo>
                      <a:pt x="212" y="426"/>
                    </a:lnTo>
                    <a:lnTo>
                      <a:pt x="190" y="426"/>
                    </a:lnTo>
                    <a:lnTo>
                      <a:pt x="170" y="422"/>
                    </a:lnTo>
                    <a:lnTo>
                      <a:pt x="148" y="416"/>
                    </a:lnTo>
                    <a:lnTo>
                      <a:pt x="130" y="410"/>
                    </a:lnTo>
                    <a:lnTo>
                      <a:pt x="110" y="400"/>
                    </a:lnTo>
                    <a:lnTo>
                      <a:pt x="94" y="390"/>
                    </a:lnTo>
                    <a:lnTo>
                      <a:pt x="76" y="378"/>
                    </a:lnTo>
                    <a:lnTo>
                      <a:pt x="62" y="364"/>
                    </a:lnTo>
                    <a:lnTo>
                      <a:pt x="48" y="348"/>
                    </a:lnTo>
                    <a:lnTo>
                      <a:pt x="36" y="332"/>
                    </a:lnTo>
                    <a:lnTo>
                      <a:pt x="24" y="314"/>
                    </a:lnTo>
                    <a:lnTo>
                      <a:pt x="16" y="296"/>
                    </a:lnTo>
                    <a:lnTo>
                      <a:pt x="8" y="276"/>
                    </a:lnTo>
                    <a:lnTo>
                      <a:pt x="4" y="256"/>
                    </a:lnTo>
                    <a:lnTo>
                      <a:pt x="0" y="234"/>
                    </a:lnTo>
                    <a:lnTo>
                      <a:pt x="0" y="212"/>
                    </a:lnTo>
                    <a:lnTo>
                      <a:pt x="0" y="212"/>
                    </a:lnTo>
                    <a:lnTo>
                      <a:pt x="0" y="192"/>
                    </a:lnTo>
                    <a:lnTo>
                      <a:pt x="4" y="170"/>
                    </a:lnTo>
                    <a:lnTo>
                      <a:pt x="8" y="150"/>
                    </a:lnTo>
                    <a:lnTo>
                      <a:pt x="16" y="130"/>
                    </a:lnTo>
                    <a:lnTo>
                      <a:pt x="24" y="112"/>
                    </a:lnTo>
                    <a:lnTo>
                      <a:pt x="36" y="94"/>
                    </a:lnTo>
                    <a:lnTo>
                      <a:pt x="48" y="78"/>
                    </a:lnTo>
                    <a:lnTo>
                      <a:pt x="62" y="62"/>
                    </a:lnTo>
                    <a:lnTo>
                      <a:pt x="76" y="48"/>
                    </a:lnTo>
                    <a:lnTo>
                      <a:pt x="94" y="36"/>
                    </a:lnTo>
                    <a:lnTo>
                      <a:pt x="110" y="26"/>
                    </a:lnTo>
                    <a:lnTo>
                      <a:pt x="130" y="16"/>
                    </a:lnTo>
                    <a:lnTo>
                      <a:pt x="148" y="10"/>
                    </a:lnTo>
                    <a:lnTo>
                      <a:pt x="170" y="4"/>
                    </a:lnTo>
                    <a:lnTo>
                      <a:pt x="190" y="0"/>
                    </a:lnTo>
                    <a:lnTo>
                      <a:pt x="212" y="0"/>
                    </a:lnTo>
                    <a:lnTo>
                      <a:pt x="212" y="0"/>
                    </a:lnTo>
                    <a:lnTo>
                      <a:pt x="234" y="0"/>
                    </a:lnTo>
                    <a:lnTo>
                      <a:pt x="256" y="4"/>
                    </a:lnTo>
                    <a:lnTo>
                      <a:pt x="276" y="10"/>
                    </a:lnTo>
                    <a:lnTo>
                      <a:pt x="296" y="16"/>
                    </a:lnTo>
                    <a:lnTo>
                      <a:pt x="314" y="26"/>
                    </a:lnTo>
                    <a:lnTo>
                      <a:pt x="332" y="36"/>
                    </a:lnTo>
                    <a:lnTo>
                      <a:pt x="348" y="48"/>
                    </a:lnTo>
                    <a:lnTo>
                      <a:pt x="364" y="62"/>
                    </a:lnTo>
                    <a:lnTo>
                      <a:pt x="376" y="78"/>
                    </a:lnTo>
                    <a:lnTo>
                      <a:pt x="390" y="94"/>
                    </a:lnTo>
                    <a:lnTo>
                      <a:pt x="400" y="112"/>
                    </a:lnTo>
                    <a:lnTo>
                      <a:pt x="408" y="130"/>
                    </a:lnTo>
                    <a:lnTo>
                      <a:pt x="416" y="150"/>
                    </a:lnTo>
                    <a:lnTo>
                      <a:pt x="422" y="170"/>
                    </a:lnTo>
                    <a:lnTo>
                      <a:pt x="424" y="192"/>
                    </a:lnTo>
                    <a:lnTo>
                      <a:pt x="426" y="212"/>
                    </a:lnTo>
                    <a:lnTo>
                      <a:pt x="426" y="212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100" name="组合 99"/>
          <p:cNvGrpSpPr/>
          <p:nvPr/>
        </p:nvGrpSpPr>
        <p:grpSpPr>
          <a:xfrm>
            <a:off x="124520" y="5096382"/>
            <a:ext cx="624471" cy="624471"/>
            <a:chOff x="5292665" y="2402186"/>
            <a:chExt cx="441056" cy="441056"/>
          </a:xfrm>
          <a:solidFill>
            <a:srgbClr val="3B3838"/>
          </a:solidFill>
        </p:grpSpPr>
        <p:sp>
          <p:nvSpPr>
            <p:cNvPr id="101" name="椭圆 100"/>
            <p:cNvSpPr/>
            <p:nvPr/>
          </p:nvSpPr>
          <p:spPr>
            <a:xfrm>
              <a:off x="5292665" y="2402186"/>
              <a:ext cx="441056" cy="441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dirty="0">
                <a:solidFill>
                  <a:srgbClr val="3B3838"/>
                </a:solidFill>
              </a:endParaRPr>
            </a:p>
          </p:txBody>
        </p:sp>
        <p:grpSp>
          <p:nvGrpSpPr>
            <p:cNvPr id="102" name="组合 101"/>
            <p:cNvGrpSpPr/>
            <p:nvPr/>
          </p:nvGrpSpPr>
          <p:grpSpPr>
            <a:xfrm>
              <a:off x="5424616" y="2535602"/>
              <a:ext cx="177160" cy="174229"/>
              <a:chOff x="5032375" y="3027363"/>
              <a:chExt cx="1727200" cy="1698625"/>
            </a:xfrm>
            <a:grpFill/>
          </p:grpSpPr>
          <p:sp>
            <p:nvSpPr>
              <p:cNvPr id="103" name="Freeform 28"/>
              <p:cNvSpPr/>
              <p:nvPr/>
            </p:nvSpPr>
            <p:spPr bwMode="auto">
              <a:xfrm>
                <a:off x="5435600" y="3154363"/>
                <a:ext cx="923925" cy="1085850"/>
              </a:xfrm>
              <a:custGeom>
                <a:avLst/>
                <a:gdLst>
                  <a:gd name="T0" fmla="*/ 582 w 582"/>
                  <a:gd name="T1" fmla="*/ 0 h 684"/>
                  <a:gd name="T2" fmla="*/ 582 w 582"/>
                  <a:gd name="T3" fmla="*/ 0 h 684"/>
                  <a:gd name="T4" fmla="*/ 582 w 582"/>
                  <a:gd name="T5" fmla="*/ 340 h 684"/>
                  <a:gd name="T6" fmla="*/ 582 w 582"/>
                  <a:gd name="T7" fmla="*/ 340 h 684"/>
                  <a:gd name="T8" fmla="*/ 580 w 582"/>
                  <a:gd name="T9" fmla="*/ 354 h 684"/>
                  <a:gd name="T10" fmla="*/ 578 w 582"/>
                  <a:gd name="T11" fmla="*/ 372 h 684"/>
                  <a:gd name="T12" fmla="*/ 572 w 582"/>
                  <a:gd name="T13" fmla="*/ 390 h 684"/>
                  <a:gd name="T14" fmla="*/ 564 w 582"/>
                  <a:gd name="T15" fmla="*/ 412 h 684"/>
                  <a:gd name="T16" fmla="*/ 554 w 582"/>
                  <a:gd name="T17" fmla="*/ 434 h 684"/>
                  <a:gd name="T18" fmla="*/ 542 w 582"/>
                  <a:gd name="T19" fmla="*/ 458 h 684"/>
                  <a:gd name="T20" fmla="*/ 526 w 582"/>
                  <a:gd name="T21" fmla="*/ 484 h 684"/>
                  <a:gd name="T22" fmla="*/ 510 w 582"/>
                  <a:gd name="T23" fmla="*/ 510 h 684"/>
                  <a:gd name="T24" fmla="*/ 490 w 582"/>
                  <a:gd name="T25" fmla="*/ 534 h 684"/>
                  <a:gd name="T26" fmla="*/ 468 w 582"/>
                  <a:gd name="T27" fmla="*/ 560 h 684"/>
                  <a:gd name="T28" fmla="*/ 444 w 582"/>
                  <a:gd name="T29" fmla="*/ 584 h 684"/>
                  <a:gd name="T30" fmla="*/ 418 w 582"/>
                  <a:gd name="T31" fmla="*/ 608 h 684"/>
                  <a:gd name="T32" fmla="*/ 390 w 582"/>
                  <a:gd name="T33" fmla="*/ 630 h 684"/>
                  <a:gd name="T34" fmla="*/ 358 w 582"/>
                  <a:gd name="T35" fmla="*/ 650 h 684"/>
                  <a:gd name="T36" fmla="*/ 326 w 582"/>
                  <a:gd name="T37" fmla="*/ 668 h 684"/>
                  <a:gd name="T38" fmla="*/ 290 w 582"/>
                  <a:gd name="T39" fmla="*/ 684 h 684"/>
                  <a:gd name="T40" fmla="*/ 290 w 582"/>
                  <a:gd name="T41" fmla="*/ 684 h 684"/>
                  <a:gd name="T42" fmla="*/ 256 w 582"/>
                  <a:gd name="T43" fmla="*/ 668 h 684"/>
                  <a:gd name="T44" fmla="*/ 222 w 582"/>
                  <a:gd name="T45" fmla="*/ 650 h 684"/>
                  <a:gd name="T46" fmla="*/ 192 w 582"/>
                  <a:gd name="T47" fmla="*/ 630 h 684"/>
                  <a:gd name="T48" fmla="*/ 164 w 582"/>
                  <a:gd name="T49" fmla="*/ 608 h 684"/>
                  <a:gd name="T50" fmla="*/ 138 w 582"/>
                  <a:gd name="T51" fmla="*/ 584 h 684"/>
                  <a:gd name="T52" fmla="*/ 114 w 582"/>
                  <a:gd name="T53" fmla="*/ 560 h 684"/>
                  <a:gd name="T54" fmla="*/ 92 w 582"/>
                  <a:gd name="T55" fmla="*/ 534 h 684"/>
                  <a:gd name="T56" fmla="*/ 72 w 582"/>
                  <a:gd name="T57" fmla="*/ 510 h 684"/>
                  <a:gd name="T58" fmla="*/ 56 w 582"/>
                  <a:gd name="T59" fmla="*/ 484 h 684"/>
                  <a:gd name="T60" fmla="*/ 40 w 582"/>
                  <a:gd name="T61" fmla="*/ 458 h 684"/>
                  <a:gd name="T62" fmla="*/ 28 w 582"/>
                  <a:gd name="T63" fmla="*/ 434 h 684"/>
                  <a:gd name="T64" fmla="*/ 18 w 582"/>
                  <a:gd name="T65" fmla="*/ 412 h 684"/>
                  <a:gd name="T66" fmla="*/ 10 w 582"/>
                  <a:gd name="T67" fmla="*/ 390 h 684"/>
                  <a:gd name="T68" fmla="*/ 4 w 582"/>
                  <a:gd name="T69" fmla="*/ 372 h 684"/>
                  <a:gd name="T70" fmla="*/ 0 w 582"/>
                  <a:gd name="T71" fmla="*/ 354 h 684"/>
                  <a:gd name="T72" fmla="*/ 0 w 582"/>
                  <a:gd name="T73" fmla="*/ 340 h 684"/>
                  <a:gd name="T74" fmla="*/ 0 w 582"/>
                  <a:gd name="T75" fmla="*/ 340 h 684"/>
                  <a:gd name="T76" fmla="*/ 0 w 582"/>
                  <a:gd name="T77" fmla="*/ 0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82" h="684">
                    <a:moveTo>
                      <a:pt x="582" y="0"/>
                    </a:moveTo>
                    <a:lnTo>
                      <a:pt x="582" y="0"/>
                    </a:lnTo>
                    <a:lnTo>
                      <a:pt x="582" y="340"/>
                    </a:lnTo>
                    <a:lnTo>
                      <a:pt x="582" y="340"/>
                    </a:lnTo>
                    <a:lnTo>
                      <a:pt x="580" y="354"/>
                    </a:lnTo>
                    <a:lnTo>
                      <a:pt x="578" y="372"/>
                    </a:lnTo>
                    <a:lnTo>
                      <a:pt x="572" y="390"/>
                    </a:lnTo>
                    <a:lnTo>
                      <a:pt x="564" y="412"/>
                    </a:lnTo>
                    <a:lnTo>
                      <a:pt x="554" y="434"/>
                    </a:lnTo>
                    <a:lnTo>
                      <a:pt x="542" y="458"/>
                    </a:lnTo>
                    <a:lnTo>
                      <a:pt x="526" y="484"/>
                    </a:lnTo>
                    <a:lnTo>
                      <a:pt x="510" y="510"/>
                    </a:lnTo>
                    <a:lnTo>
                      <a:pt x="490" y="534"/>
                    </a:lnTo>
                    <a:lnTo>
                      <a:pt x="468" y="560"/>
                    </a:lnTo>
                    <a:lnTo>
                      <a:pt x="444" y="584"/>
                    </a:lnTo>
                    <a:lnTo>
                      <a:pt x="418" y="608"/>
                    </a:lnTo>
                    <a:lnTo>
                      <a:pt x="390" y="630"/>
                    </a:lnTo>
                    <a:lnTo>
                      <a:pt x="358" y="650"/>
                    </a:lnTo>
                    <a:lnTo>
                      <a:pt x="326" y="668"/>
                    </a:lnTo>
                    <a:lnTo>
                      <a:pt x="290" y="684"/>
                    </a:lnTo>
                    <a:lnTo>
                      <a:pt x="290" y="684"/>
                    </a:lnTo>
                    <a:lnTo>
                      <a:pt x="256" y="668"/>
                    </a:lnTo>
                    <a:lnTo>
                      <a:pt x="222" y="650"/>
                    </a:lnTo>
                    <a:lnTo>
                      <a:pt x="192" y="630"/>
                    </a:lnTo>
                    <a:lnTo>
                      <a:pt x="164" y="608"/>
                    </a:lnTo>
                    <a:lnTo>
                      <a:pt x="138" y="584"/>
                    </a:lnTo>
                    <a:lnTo>
                      <a:pt x="114" y="560"/>
                    </a:lnTo>
                    <a:lnTo>
                      <a:pt x="92" y="534"/>
                    </a:lnTo>
                    <a:lnTo>
                      <a:pt x="72" y="510"/>
                    </a:lnTo>
                    <a:lnTo>
                      <a:pt x="56" y="484"/>
                    </a:lnTo>
                    <a:lnTo>
                      <a:pt x="40" y="458"/>
                    </a:lnTo>
                    <a:lnTo>
                      <a:pt x="28" y="434"/>
                    </a:lnTo>
                    <a:lnTo>
                      <a:pt x="18" y="412"/>
                    </a:lnTo>
                    <a:lnTo>
                      <a:pt x="10" y="390"/>
                    </a:lnTo>
                    <a:lnTo>
                      <a:pt x="4" y="372"/>
                    </a:lnTo>
                    <a:lnTo>
                      <a:pt x="0" y="354"/>
                    </a:lnTo>
                    <a:lnTo>
                      <a:pt x="0" y="340"/>
                    </a:lnTo>
                    <a:lnTo>
                      <a:pt x="0" y="34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4" name="Freeform 29"/>
              <p:cNvSpPr/>
              <p:nvPr/>
            </p:nvSpPr>
            <p:spPr bwMode="auto">
              <a:xfrm>
                <a:off x="5032375" y="3154363"/>
                <a:ext cx="1727200" cy="669925"/>
              </a:xfrm>
              <a:custGeom>
                <a:avLst/>
                <a:gdLst>
                  <a:gd name="T0" fmla="*/ 892 w 1088"/>
                  <a:gd name="T1" fmla="*/ 422 h 422"/>
                  <a:gd name="T2" fmla="*/ 892 w 1088"/>
                  <a:gd name="T3" fmla="*/ 422 h 422"/>
                  <a:gd name="T4" fmla="*/ 922 w 1088"/>
                  <a:gd name="T5" fmla="*/ 400 h 422"/>
                  <a:gd name="T6" fmla="*/ 954 w 1088"/>
                  <a:gd name="T7" fmla="*/ 374 h 422"/>
                  <a:gd name="T8" fmla="*/ 990 w 1088"/>
                  <a:gd name="T9" fmla="*/ 340 h 422"/>
                  <a:gd name="T10" fmla="*/ 1008 w 1088"/>
                  <a:gd name="T11" fmla="*/ 320 h 422"/>
                  <a:gd name="T12" fmla="*/ 1026 w 1088"/>
                  <a:gd name="T13" fmla="*/ 300 h 422"/>
                  <a:gd name="T14" fmla="*/ 1044 w 1088"/>
                  <a:gd name="T15" fmla="*/ 276 h 422"/>
                  <a:gd name="T16" fmla="*/ 1058 w 1088"/>
                  <a:gd name="T17" fmla="*/ 252 h 422"/>
                  <a:gd name="T18" fmla="*/ 1070 w 1088"/>
                  <a:gd name="T19" fmla="*/ 228 h 422"/>
                  <a:gd name="T20" fmla="*/ 1080 w 1088"/>
                  <a:gd name="T21" fmla="*/ 202 h 422"/>
                  <a:gd name="T22" fmla="*/ 1086 w 1088"/>
                  <a:gd name="T23" fmla="*/ 174 h 422"/>
                  <a:gd name="T24" fmla="*/ 1088 w 1088"/>
                  <a:gd name="T25" fmla="*/ 148 h 422"/>
                  <a:gd name="T26" fmla="*/ 1088 w 1088"/>
                  <a:gd name="T27" fmla="*/ 148 h 422"/>
                  <a:gd name="T28" fmla="*/ 1086 w 1088"/>
                  <a:gd name="T29" fmla="*/ 120 h 422"/>
                  <a:gd name="T30" fmla="*/ 1080 w 1088"/>
                  <a:gd name="T31" fmla="*/ 98 h 422"/>
                  <a:gd name="T32" fmla="*/ 1070 w 1088"/>
                  <a:gd name="T33" fmla="*/ 78 h 422"/>
                  <a:gd name="T34" fmla="*/ 1058 w 1088"/>
                  <a:gd name="T35" fmla="*/ 60 h 422"/>
                  <a:gd name="T36" fmla="*/ 1042 w 1088"/>
                  <a:gd name="T37" fmla="*/ 46 h 422"/>
                  <a:gd name="T38" fmla="*/ 1022 w 1088"/>
                  <a:gd name="T39" fmla="*/ 34 h 422"/>
                  <a:gd name="T40" fmla="*/ 1002 w 1088"/>
                  <a:gd name="T41" fmla="*/ 24 h 422"/>
                  <a:gd name="T42" fmla="*/ 980 w 1088"/>
                  <a:gd name="T43" fmla="*/ 18 h 422"/>
                  <a:gd name="T44" fmla="*/ 956 w 1088"/>
                  <a:gd name="T45" fmla="*/ 12 h 422"/>
                  <a:gd name="T46" fmla="*/ 932 w 1088"/>
                  <a:gd name="T47" fmla="*/ 6 h 422"/>
                  <a:gd name="T48" fmla="*/ 882 w 1088"/>
                  <a:gd name="T49" fmla="*/ 2 h 422"/>
                  <a:gd name="T50" fmla="*/ 834 w 1088"/>
                  <a:gd name="T51" fmla="*/ 0 h 422"/>
                  <a:gd name="T52" fmla="*/ 788 w 1088"/>
                  <a:gd name="T53" fmla="*/ 0 h 422"/>
                  <a:gd name="T54" fmla="*/ 788 w 1088"/>
                  <a:gd name="T55" fmla="*/ 0 h 422"/>
                  <a:gd name="T56" fmla="*/ 544 w 1088"/>
                  <a:gd name="T57" fmla="*/ 0 h 422"/>
                  <a:gd name="T58" fmla="*/ 544 w 1088"/>
                  <a:gd name="T59" fmla="*/ 0 h 422"/>
                  <a:gd name="T60" fmla="*/ 300 w 1088"/>
                  <a:gd name="T61" fmla="*/ 0 h 422"/>
                  <a:gd name="T62" fmla="*/ 300 w 1088"/>
                  <a:gd name="T63" fmla="*/ 0 h 422"/>
                  <a:gd name="T64" fmla="*/ 256 w 1088"/>
                  <a:gd name="T65" fmla="*/ 0 h 422"/>
                  <a:gd name="T66" fmla="*/ 208 w 1088"/>
                  <a:gd name="T67" fmla="*/ 2 h 422"/>
                  <a:gd name="T68" fmla="*/ 158 w 1088"/>
                  <a:gd name="T69" fmla="*/ 6 h 422"/>
                  <a:gd name="T70" fmla="*/ 134 w 1088"/>
                  <a:gd name="T71" fmla="*/ 12 h 422"/>
                  <a:gd name="T72" fmla="*/ 110 w 1088"/>
                  <a:gd name="T73" fmla="*/ 18 h 422"/>
                  <a:gd name="T74" fmla="*/ 88 w 1088"/>
                  <a:gd name="T75" fmla="*/ 24 h 422"/>
                  <a:gd name="T76" fmla="*/ 66 w 1088"/>
                  <a:gd name="T77" fmla="*/ 34 h 422"/>
                  <a:gd name="T78" fmla="*/ 48 w 1088"/>
                  <a:gd name="T79" fmla="*/ 46 h 422"/>
                  <a:gd name="T80" fmla="*/ 32 w 1088"/>
                  <a:gd name="T81" fmla="*/ 60 h 422"/>
                  <a:gd name="T82" fmla="*/ 18 w 1088"/>
                  <a:gd name="T83" fmla="*/ 78 h 422"/>
                  <a:gd name="T84" fmla="*/ 8 w 1088"/>
                  <a:gd name="T85" fmla="*/ 98 h 422"/>
                  <a:gd name="T86" fmla="*/ 2 w 1088"/>
                  <a:gd name="T87" fmla="*/ 120 h 422"/>
                  <a:gd name="T88" fmla="*/ 0 w 1088"/>
                  <a:gd name="T89" fmla="*/ 148 h 422"/>
                  <a:gd name="T90" fmla="*/ 0 w 1088"/>
                  <a:gd name="T91" fmla="*/ 148 h 422"/>
                  <a:gd name="T92" fmla="*/ 2 w 1088"/>
                  <a:gd name="T93" fmla="*/ 174 h 422"/>
                  <a:gd name="T94" fmla="*/ 10 w 1088"/>
                  <a:gd name="T95" fmla="*/ 202 h 422"/>
                  <a:gd name="T96" fmla="*/ 18 w 1088"/>
                  <a:gd name="T97" fmla="*/ 228 h 422"/>
                  <a:gd name="T98" fmla="*/ 32 w 1088"/>
                  <a:gd name="T99" fmla="*/ 252 h 422"/>
                  <a:gd name="T100" fmla="*/ 46 w 1088"/>
                  <a:gd name="T101" fmla="*/ 276 h 422"/>
                  <a:gd name="T102" fmla="*/ 64 w 1088"/>
                  <a:gd name="T103" fmla="*/ 300 h 422"/>
                  <a:gd name="T104" fmla="*/ 80 w 1088"/>
                  <a:gd name="T105" fmla="*/ 320 h 422"/>
                  <a:gd name="T106" fmla="*/ 100 w 1088"/>
                  <a:gd name="T107" fmla="*/ 340 h 422"/>
                  <a:gd name="T108" fmla="*/ 136 w 1088"/>
                  <a:gd name="T109" fmla="*/ 374 h 422"/>
                  <a:gd name="T110" fmla="*/ 168 w 1088"/>
                  <a:gd name="T111" fmla="*/ 400 h 422"/>
                  <a:gd name="T112" fmla="*/ 198 w 1088"/>
                  <a:gd name="T113" fmla="*/ 42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88" h="422">
                    <a:moveTo>
                      <a:pt x="892" y="422"/>
                    </a:moveTo>
                    <a:lnTo>
                      <a:pt x="892" y="422"/>
                    </a:lnTo>
                    <a:lnTo>
                      <a:pt x="922" y="400"/>
                    </a:lnTo>
                    <a:lnTo>
                      <a:pt x="954" y="374"/>
                    </a:lnTo>
                    <a:lnTo>
                      <a:pt x="990" y="340"/>
                    </a:lnTo>
                    <a:lnTo>
                      <a:pt x="1008" y="320"/>
                    </a:lnTo>
                    <a:lnTo>
                      <a:pt x="1026" y="300"/>
                    </a:lnTo>
                    <a:lnTo>
                      <a:pt x="1044" y="276"/>
                    </a:lnTo>
                    <a:lnTo>
                      <a:pt x="1058" y="252"/>
                    </a:lnTo>
                    <a:lnTo>
                      <a:pt x="1070" y="228"/>
                    </a:lnTo>
                    <a:lnTo>
                      <a:pt x="1080" y="202"/>
                    </a:lnTo>
                    <a:lnTo>
                      <a:pt x="1086" y="174"/>
                    </a:lnTo>
                    <a:lnTo>
                      <a:pt x="1088" y="148"/>
                    </a:lnTo>
                    <a:lnTo>
                      <a:pt x="1088" y="148"/>
                    </a:lnTo>
                    <a:lnTo>
                      <a:pt x="1086" y="120"/>
                    </a:lnTo>
                    <a:lnTo>
                      <a:pt x="1080" y="98"/>
                    </a:lnTo>
                    <a:lnTo>
                      <a:pt x="1070" y="78"/>
                    </a:lnTo>
                    <a:lnTo>
                      <a:pt x="1058" y="60"/>
                    </a:lnTo>
                    <a:lnTo>
                      <a:pt x="1042" y="46"/>
                    </a:lnTo>
                    <a:lnTo>
                      <a:pt x="1022" y="34"/>
                    </a:lnTo>
                    <a:lnTo>
                      <a:pt x="1002" y="24"/>
                    </a:lnTo>
                    <a:lnTo>
                      <a:pt x="980" y="18"/>
                    </a:lnTo>
                    <a:lnTo>
                      <a:pt x="956" y="12"/>
                    </a:lnTo>
                    <a:lnTo>
                      <a:pt x="932" y="6"/>
                    </a:lnTo>
                    <a:lnTo>
                      <a:pt x="882" y="2"/>
                    </a:lnTo>
                    <a:lnTo>
                      <a:pt x="834" y="0"/>
                    </a:lnTo>
                    <a:lnTo>
                      <a:pt x="788" y="0"/>
                    </a:lnTo>
                    <a:lnTo>
                      <a:pt x="788" y="0"/>
                    </a:lnTo>
                    <a:lnTo>
                      <a:pt x="544" y="0"/>
                    </a:lnTo>
                    <a:lnTo>
                      <a:pt x="544" y="0"/>
                    </a:lnTo>
                    <a:lnTo>
                      <a:pt x="300" y="0"/>
                    </a:lnTo>
                    <a:lnTo>
                      <a:pt x="300" y="0"/>
                    </a:lnTo>
                    <a:lnTo>
                      <a:pt x="256" y="0"/>
                    </a:lnTo>
                    <a:lnTo>
                      <a:pt x="208" y="2"/>
                    </a:lnTo>
                    <a:lnTo>
                      <a:pt x="158" y="6"/>
                    </a:lnTo>
                    <a:lnTo>
                      <a:pt x="134" y="12"/>
                    </a:lnTo>
                    <a:lnTo>
                      <a:pt x="110" y="18"/>
                    </a:lnTo>
                    <a:lnTo>
                      <a:pt x="88" y="24"/>
                    </a:lnTo>
                    <a:lnTo>
                      <a:pt x="66" y="34"/>
                    </a:lnTo>
                    <a:lnTo>
                      <a:pt x="48" y="46"/>
                    </a:lnTo>
                    <a:lnTo>
                      <a:pt x="32" y="60"/>
                    </a:lnTo>
                    <a:lnTo>
                      <a:pt x="18" y="78"/>
                    </a:lnTo>
                    <a:lnTo>
                      <a:pt x="8" y="98"/>
                    </a:lnTo>
                    <a:lnTo>
                      <a:pt x="2" y="120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2" y="174"/>
                    </a:lnTo>
                    <a:lnTo>
                      <a:pt x="10" y="202"/>
                    </a:lnTo>
                    <a:lnTo>
                      <a:pt x="18" y="228"/>
                    </a:lnTo>
                    <a:lnTo>
                      <a:pt x="32" y="252"/>
                    </a:lnTo>
                    <a:lnTo>
                      <a:pt x="46" y="276"/>
                    </a:lnTo>
                    <a:lnTo>
                      <a:pt x="64" y="300"/>
                    </a:lnTo>
                    <a:lnTo>
                      <a:pt x="80" y="320"/>
                    </a:lnTo>
                    <a:lnTo>
                      <a:pt x="100" y="340"/>
                    </a:lnTo>
                    <a:lnTo>
                      <a:pt x="136" y="374"/>
                    </a:lnTo>
                    <a:lnTo>
                      <a:pt x="168" y="400"/>
                    </a:lnTo>
                    <a:lnTo>
                      <a:pt x="198" y="422"/>
                    </a:lnTo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5" name="Line 30"/>
              <p:cNvSpPr>
                <a:spLocks noChangeShapeType="1"/>
              </p:cNvSpPr>
              <p:nvPr/>
            </p:nvSpPr>
            <p:spPr bwMode="auto">
              <a:xfrm>
                <a:off x="5435600" y="3027363"/>
                <a:ext cx="923925" cy="0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6" name="Line 31"/>
              <p:cNvSpPr>
                <a:spLocks noChangeShapeType="1"/>
              </p:cNvSpPr>
              <p:nvPr/>
            </p:nvSpPr>
            <p:spPr bwMode="auto">
              <a:xfrm>
                <a:off x="5895975" y="4240213"/>
                <a:ext cx="0" cy="184150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7" name="Freeform 32"/>
              <p:cNvSpPr/>
              <p:nvPr/>
            </p:nvSpPr>
            <p:spPr bwMode="auto">
              <a:xfrm>
                <a:off x="5543550" y="4510088"/>
                <a:ext cx="708025" cy="215900"/>
              </a:xfrm>
              <a:custGeom>
                <a:avLst/>
                <a:gdLst>
                  <a:gd name="T0" fmla="*/ 0 w 446"/>
                  <a:gd name="T1" fmla="*/ 136 h 136"/>
                  <a:gd name="T2" fmla="*/ 0 w 446"/>
                  <a:gd name="T3" fmla="*/ 64 h 136"/>
                  <a:gd name="T4" fmla="*/ 0 w 446"/>
                  <a:gd name="T5" fmla="*/ 64 h 136"/>
                  <a:gd name="T6" fmla="*/ 0 w 446"/>
                  <a:gd name="T7" fmla="*/ 50 h 136"/>
                  <a:gd name="T8" fmla="*/ 4 w 446"/>
                  <a:gd name="T9" fmla="*/ 38 h 136"/>
                  <a:gd name="T10" fmla="*/ 10 w 446"/>
                  <a:gd name="T11" fmla="*/ 28 h 136"/>
                  <a:gd name="T12" fmla="*/ 18 w 446"/>
                  <a:gd name="T13" fmla="*/ 20 h 136"/>
                  <a:gd name="T14" fmla="*/ 26 w 446"/>
                  <a:gd name="T15" fmla="*/ 12 h 136"/>
                  <a:gd name="T16" fmla="*/ 38 w 446"/>
                  <a:gd name="T17" fmla="*/ 6 h 136"/>
                  <a:gd name="T18" fmla="*/ 48 w 446"/>
                  <a:gd name="T19" fmla="*/ 2 h 136"/>
                  <a:gd name="T20" fmla="*/ 62 w 446"/>
                  <a:gd name="T21" fmla="*/ 0 h 136"/>
                  <a:gd name="T22" fmla="*/ 384 w 446"/>
                  <a:gd name="T23" fmla="*/ 0 h 136"/>
                  <a:gd name="T24" fmla="*/ 384 w 446"/>
                  <a:gd name="T25" fmla="*/ 0 h 136"/>
                  <a:gd name="T26" fmla="*/ 396 w 446"/>
                  <a:gd name="T27" fmla="*/ 2 h 136"/>
                  <a:gd name="T28" fmla="*/ 408 w 446"/>
                  <a:gd name="T29" fmla="*/ 6 h 136"/>
                  <a:gd name="T30" fmla="*/ 418 w 446"/>
                  <a:gd name="T31" fmla="*/ 12 h 136"/>
                  <a:gd name="T32" fmla="*/ 428 w 446"/>
                  <a:gd name="T33" fmla="*/ 20 h 136"/>
                  <a:gd name="T34" fmla="*/ 436 w 446"/>
                  <a:gd name="T35" fmla="*/ 28 h 136"/>
                  <a:gd name="T36" fmla="*/ 442 w 446"/>
                  <a:gd name="T37" fmla="*/ 38 h 136"/>
                  <a:gd name="T38" fmla="*/ 446 w 446"/>
                  <a:gd name="T39" fmla="*/ 50 h 136"/>
                  <a:gd name="T40" fmla="*/ 446 w 446"/>
                  <a:gd name="T41" fmla="*/ 64 h 136"/>
                  <a:gd name="T42" fmla="*/ 446 w 446"/>
                  <a:gd name="T43" fmla="*/ 136 h 136"/>
                  <a:gd name="T44" fmla="*/ 0 w 446"/>
                  <a:gd name="T4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6" h="136">
                    <a:moveTo>
                      <a:pt x="0" y="136"/>
                    </a:moveTo>
                    <a:lnTo>
                      <a:pt x="0" y="64"/>
                    </a:lnTo>
                    <a:lnTo>
                      <a:pt x="0" y="64"/>
                    </a:lnTo>
                    <a:lnTo>
                      <a:pt x="0" y="50"/>
                    </a:lnTo>
                    <a:lnTo>
                      <a:pt x="4" y="38"/>
                    </a:lnTo>
                    <a:lnTo>
                      <a:pt x="10" y="28"/>
                    </a:lnTo>
                    <a:lnTo>
                      <a:pt x="18" y="20"/>
                    </a:lnTo>
                    <a:lnTo>
                      <a:pt x="26" y="12"/>
                    </a:lnTo>
                    <a:lnTo>
                      <a:pt x="38" y="6"/>
                    </a:lnTo>
                    <a:lnTo>
                      <a:pt x="48" y="2"/>
                    </a:lnTo>
                    <a:lnTo>
                      <a:pt x="62" y="0"/>
                    </a:lnTo>
                    <a:lnTo>
                      <a:pt x="384" y="0"/>
                    </a:lnTo>
                    <a:lnTo>
                      <a:pt x="384" y="0"/>
                    </a:lnTo>
                    <a:lnTo>
                      <a:pt x="396" y="2"/>
                    </a:lnTo>
                    <a:lnTo>
                      <a:pt x="408" y="6"/>
                    </a:lnTo>
                    <a:lnTo>
                      <a:pt x="418" y="12"/>
                    </a:lnTo>
                    <a:lnTo>
                      <a:pt x="428" y="20"/>
                    </a:lnTo>
                    <a:lnTo>
                      <a:pt x="436" y="28"/>
                    </a:lnTo>
                    <a:lnTo>
                      <a:pt x="442" y="38"/>
                    </a:lnTo>
                    <a:lnTo>
                      <a:pt x="446" y="50"/>
                    </a:lnTo>
                    <a:lnTo>
                      <a:pt x="446" y="64"/>
                    </a:lnTo>
                    <a:lnTo>
                      <a:pt x="446" y="136"/>
                    </a:lnTo>
                    <a:lnTo>
                      <a:pt x="0" y="136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110" name="组合 109"/>
          <p:cNvGrpSpPr/>
          <p:nvPr/>
        </p:nvGrpSpPr>
        <p:grpSpPr>
          <a:xfrm>
            <a:off x="11276239" y="1717648"/>
            <a:ext cx="624471" cy="624471"/>
            <a:chOff x="3410282" y="2402186"/>
            <a:chExt cx="441056" cy="441056"/>
          </a:xfrm>
          <a:solidFill>
            <a:srgbClr val="3B3838"/>
          </a:solidFill>
        </p:grpSpPr>
        <p:sp>
          <p:nvSpPr>
            <p:cNvPr id="111" name="椭圆 110"/>
            <p:cNvSpPr/>
            <p:nvPr/>
          </p:nvSpPr>
          <p:spPr>
            <a:xfrm>
              <a:off x="3410282" y="2402186"/>
              <a:ext cx="441056" cy="441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dirty="0">
                <a:solidFill>
                  <a:srgbClr val="3B3838"/>
                </a:solidFill>
              </a:endParaRPr>
            </a:p>
          </p:txBody>
        </p:sp>
        <p:grpSp>
          <p:nvGrpSpPr>
            <p:cNvPr id="112" name="组合 111"/>
            <p:cNvGrpSpPr/>
            <p:nvPr/>
          </p:nvGrpSpPr>
          <p:grpSpPr>
            <a:xfrm>
              <a:off x="3543205" y="2535602"/>
              <a:ext cx="175207" cy="174229"/>
              <a:chOff x="2616200" y="414338"/>
              <a:chExt cx="1708150" cy="1698625"/>
            </a:xfrm>
            <a:grpFill/>
          </p:grpSpPr>
          <p:sp>
            <p:nvSpPr>
              <p:cNvPr id="113" name="Freeform 25"/>
              <p:cNvSpPr/>
              <p:nvPr/>
            </p:nvSpPr>
            <p:spPr bwMode="auto">
              <a:xfrm>
                <a:off x="2616200" y="414338"/>
                <a:ext cx="1708150" cy="1698625"/>
              </a:xfrm>
              <a:custGeom>
                <a:avLst/>
                <a:gdLst>
                  <a:gd name="T0" fmla="*/ 434 w 1076"/>
                  <a:gd name="T1" fmla="*/ 404 h 1070"/>
                  <a:gd name="T2" fmla="*/ 412 w 1076"/>
                  <a:gd name="T3" fmla="*/ 398 h 1070"/>
                  <a:gd name="T4" fmla="*/ 364 w 1076"/>
                  <a:gd name="T5" fmla="*/ 392 h 1070"/>
                  <a:gd name="T6" fmla="*/ 338 w 1076"/>
                  <a:gd name="T7" fmla="*/ 390 h 1070"/>
                  <a:gd name="T8" fmla="*/ 270 w 1076"/>
                  <a:gd name="T9" fmla="*/ 398 h 1070"/>
                  <a:gd name="T10" fmla="*/ 206 w 1076"/>
                  <a:gd name="T11" fmla="*/ 418 h 1070"/>
                  <a:gd name="T12" fmla="*/ 148 w 1076"/>
                  <a:gd name="T13" fmla="*/ 448 h 1070"/>
                  <a:gd name="T14" fmla="*/ 98 w 1076"/>
                  <a:gd name="T15" fmla="*/ 490 h 1070"/>
                  <a:gd name="T16" fmla="*/ 58 w 1076"/>
                  <a:gd name="T17" fmla="*/ 540 h 1070"/>
                  <a:gd name="T18" fmla="*/ 26 w 1076"/>
                  <a:gd name="T19" fmla="*/ 598 h 1070"/>
                  <a:gd name="T20" fmla="*/ 6 w 1076"/>
                  <a:gd name="T21" fmla="*/ 662 h 1070"/>
                  <a:gd name="T22" fmla="*/ 0 w 1076"/>
                  <a:gd name="T23" fmla="*/ 730 h 1070"/>
                  <a:gd name="T24" fmla="*/ 0 w 1076"/>
                  <a:gd name="T25" fmla="*/ 764 h 1070"/>
                  <a:gd name="T26" fmla="*/ 14 w 1076"/>
                  <a:gd name="T27" fmla="*/ 832 h 1070"/>
                  <a:gd name="T28" fmla="*/ 40 w 1076"/>
                  <a:gd name="T29" fmla="*/ 892 h 1070"/>
                  <a:gd name="T30" fmla="*/ 76 w 1076"/>
                  <a:gd name="T31" fmla="*/ 946 h 1070"/>
                  <a:gd name="T32" fmla="*/ 122 w 1076"/>
                  <a:gd name="T33" fmla="*/ 992 h 1070"/>
                  <a:gd name="T34" fmla="*/ 176 w 1076"/>
                  <a:gd name="T35" fmla="*/ 1030 h 1070"/>
                  <a:gd name="T36" fmla="*/ 238 w 1076"/>
                  <a:gd name="T37" fmla="*/ 1054 h 1070"/>
                  <a:gd name="T38" fmla="*/ 304 w 1076"/>
                  <a:gd name="T39" fmla="*/ 1068 h 1070"/>
                  <a:gd name="T40" fmla="*/ 338 w 1076"/>
                  <a:gd name="T41" fmla="*/ 1070 h 1070"/>
                  <a:gd name="T42" fmla="*/ 408 w 1076"/>
                  <a:gd name="T43" fmla="*/ 1064 h 1070"/>
                  <a:gd name="T44" fmla="*/ 472 w 1076"/>
                  <a:gd name="T45" fmla="*/ 1044 h 1070"/>
                  <a:gd name="T46" fmla="*/ 528 w 1076"/>
                  <a:gd name="T47" fmla="*/ 1012 h 1070"/>
                  <a:gd name="T48" fmla="*/ 580 w 1076"/>
                  <a:gd name="T49" fmla="*/ 970 h 1070"/>
                  <a:gd name="T50" fmla="*/ 620 w 1076"/>
                  <a:gd name="T51" fmla="*/ 920 h 1070"/>
                  <a:gd name="T52" fmla="*/ 652 w 1076"/>
                  <a:gd name="T53" fmla="*/ 862 h 1070"/>
                  <a:gd name="T54" fmla="*/ 672 w 1076"/>
                  <a:gd name="T55" fmla="*/ 798 h 1070"/>
                  <a:gd name="T56" fmla="*/ 678 w 1076"/>
                  <a:gd name="T57" fmla="*/ 730 h 1070"/>
                  <a:gd name="T58" fmla="*/ 678 w 1076"/>
                  <a:gd name="T59" fmla="*/ 706 h 1070"/>
                  <a:gd name="T60" fmla="*/ 672 w 1076"/>
                  <a:gd name="T61" fmla="*/ 662 h 1070"/>
                  <a:gd name="T62" fmla="*/ 786 w 1076"/>
                  <a:gd name="T63" fmla="*/ 520 h 1070"/>
                  <a:gd name="T64" fmla="*/ 934 w 1076"/>
                  <a:gd name="T65" fmla="*/ 378 h 1070"/>
                  <a:gd name="T66" fmla="*/ 1076 w 1076"/>
                  <a:gd name="T67" fmla="*/ 216 h 1070"/>
                  <a:gd name="T68" fmla="*/ 884 w 1076"/>
                  <a:gd name="T69" fmla="*/ 0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76" h="1070">
                    <a:moveTo>
                      <a:pt x="884" y="0"/>
                    </a:moveTo>
                    <a:lnTo>
                      <a:pt x="434" y="404"/>
                    </a:lnTo>
                    <a:lnTo>
                      <a:pt x="434" y="404"/>
                    </a:lnTo>
                    <a:lnTo>
                      <a:pt x="412" y="398"/>
                    </a:lnTo>
                    <a:lnTo>
                      <a:pt x="388" y="394"/>
                    </a:lnTo>
                    <a:lnTo>
                      <a:pt x="364" y="392"/>
                    </a:lnTo>
                    <a:lnTo>
                      <a:pt x="338" y="390"/>
                    </a:lnTo>
                    <a:lnTo>
                      <a:pt x="338" y="390"/>
                    </a:lnTo>
                    <a:lnTo>
                      <a:pt x="304" y="392"/>
                    </a:lnTo>
                    <a:lnTo>
                      <a:pt x="270" y="398"/>
                    </a:lnTo>
                    <a:lnTo>
                      <a:pt x="238" y="406"/>
                    </a:lnTo>
                    <a:lnTo>
                      <a:pt x="206" y="418"/>
                    </a:lnTo>
                    <a:lnTo>
                      <a:pt x="176" y="432"/>
                    </a:lnTo>
                    <a:lnTo>
                      <a:pt x="148" y="448"/>
                    </a:lnTo>
                    <a:lnTo>
                      <a:pt x="122" y="468"/>
                    </a:lnTo>
                    <a:lnTo>
                      <a:pt x="98" y="490"/>
                    </a:lnTo>
                    <a:lnTo>
                      <a:pt x="76" y="514"/>
                    </a:lnTo>
                    <a:lnTo>
                      <a:pt x="58" y="540"/>
                    </a:lnTo>
                    <a:lnTo>
                      <a:pt x="40" y="568"/>
                    </a:lnTo>
                    <a:lnTo>
                      <a:pt x="26" y="598"/>
                    </a:lnTo>
                    <a:lnTo>
                      <a:pt x="14" y="630"/>
                    </a:lnTo>
                    <a:lnTo>
                      <a:pt x="6" y="662"/>
                    </a:lnTo>
                    <a:lnTo>
                      <a:pt x="0" y="696"/>
                    </a:lnTo>
                    <a:lnTo>
                      <a:pt x="0" y="730"/>
                    </a:lnTo>
                    <a:lnTo>
                      <a:pt x="0" y="730"/>
                    </a:lnTo>
                    <a:lnTo>
                      <a:pt x="0" y="764"/>
                    </a:lnTo>
                    <a:lnTo>
                      <a:pt x="6" y="798"/>
                    </a:lnTo>
                    <a:lnTo>
                      <a:pt x="14" y="832"/>
                    </a:lnTo>
                    <a:lnTo>
                      <a:pt x="26" y="862"/>
                    </a:lnTo>
                    <a:lnTo>
                      <a:pt x="40" y="892"/>
                    </a:lnTo>
                    <a:lnTo>
                      <a:pt x="58" y="920"/>
                    </a:lnTo>
                    <a:lnTo>
                      <a:pt x="76" y="946"/>
                    </a:lnTo>
                    <a:lnTo>
                      <a:pt x="98" y="970"/>
                    </a:lnTo>
                    <a:lnTo>
                      <a:pt x="122" y="992"/>
                    </a:lnTo>
                    <a:lnTo>
                      <a:pt x="148" y="1012"/>
                    </a:lnTo>
                    <a:lnTo>
                      <a:pt x="176" y="1030"/>
                    </a:lnTo>
                    <a:lnTo>
                      <a:pt x="206" y="1044"/>
                    </a:lnTo>
                    <a:lnTo>
                      <a:pt x="238" y="1054"/>
                    </a:lnTo>
                    <a:lnTo>
                      <a:pt x="270" y="1064"/>
                    </a:lnTo>
                    <a:lnTo>
                      <a:pt x="304" y="1068"/>
                    </a:lnTo>
                    <a:lnTo>
                      <a:pt x="338" y="1070"/>
                    </a:lnTo>
                    <a:lnTo>
                      <a:pt x="338" y="1070"/>
                    </a:lnTo>
                    <a:lnTo>
                      <a:pt x="374" y="1068"/>
                    </a:lnTo>
                    <a:lnTo>
                      <a:pt x="408" y="1064"/>
                    </a:lnTo>
                    <a:lnTo>
                      <a:pt x="440" y="1054"/>
                    </a:lnTo>
                    <a:lnTo>
                      <a:pt x="472" y="1044"/>
                    </a:lnTo>
                    <a:lnTo>
                      <a:pt x="500" y="1030"/>
                    </a:lnTo>
                    <a:lnTo>
                      <a:pt x="528" y="1012"/>
                    </a:lnTo>
                    <a:lnTo>
                      <a:pt x="556" y="992"/>
                    </a:lnTo>
                    <a:lnTo>
                      <a:pt x="580" y="970"/>
                    </a:lnTo>
                    <a:lnTo>
                      <a:pt x="602" y="946"/>
                    </a:lnTo>
                    <a:lnTo>
                      <a:pt x="620" y="920"/>
                    </a:lnTo>
                    <a:lnTo>
                      <a:pt x="638" y="892"/>
                    </a:lnTo>
                    <a:lnTo>
                      <a:pt x="652" y="862"/>
                    </a:lnTo>
                    <a:lnTo>
                      <a:pt x="664" y="832"/>
                    </a:lnTo>
                    <a:lnTo>
                      <a:pt x="672" y="798"/>
                    </a:lnTo>
                    <a:lnTo>
                      <a:pt x="678" y="764"/>
                    </a:lnTo>
                    <a:lnTo>
                      <a:pt x="678" y="730"/>
                    </a:lnTo>
                    <a:lnTo>
                      <a:pt x="678" y="730"/>
                    </a:lnTo>
                    <a:lnTo>
                      <a:pt x="678" y="706"/>
                    </a:lnTo>
                    <a:lnTo>
                      <a:pt x="676" y="684"/>
                    </a:lnTo>
                    <a:lnTo>
                      <a:pt x="672" y="662"/>
                    </a:lnTo>
                    <a:lnTo>
                      <a:pt x="666" y="640"/>
                    </a:lnTo>
                    <a:lnTo>
                      <a:pt x="786" y="520"/>
                    </a:lnTo>
                    <a:lnTo>
                      <a:pt x="786" y="378"/>
                    </a:lnTo>
                    <a:lnTo>
                      <a:pt x="934" y="378"/>
                    </a:lnTo>
                    <a:lnTo>
                      <a:pt x="934" y="208"/>
                    </a:lnTo>
                    <a:lnTo>
                      <a:pt x="1076" y="216"/>
                    </a:lnTo>
                    <a:lnTo>
                      <a:pt x="1076" y="14"/>
                    </a:lnTo>
                    <a:lnTo>
                      <a:pt x="884" y="0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4" name="Freeform 26"/>
              <p:cNvSpPr/>
              <p:nvPr/>
            </p:nvSpPr>
            <p:spPr bwMode="auto">
              <a:xfrm>
                <a:off x="2889250" y="1484313"/>
                <a:ext cx="368300" cy="368300"/>
              </a:xfrm>
              <a:custGeom>
                <a:avLst/>
                <a:gdLst>
                  <a:gd name="T0" fmla="*/ 232 w 232"/>
                  <a:gd name="T1" fmla="*/ 116 h 232"/>
                  <a:gd name="T2" fmla="*/ 232 w 232"/>
                  <a:gd name="T3" fmla="*/ 116 h 232"/>
                  <a:gd name="T4" fmla="*/ 232 w 232"/>
                  <a:gd name="T5" fmla="*/ 128 h 232"/>
                  <a:gd name="T6" fmla="*/ 230 w 232"/>
                  <a:gd name="T7" fmla="*/ 138 h 232"/>
                  <a:gd name="T8" fmla="*/ 222 w 232"/>
                  <a:gd name="T9" fmla="*/ 160 h 232"/>
                  <a:gd name="T10" fmla="*/ 212 w 232"/>
                  <a:gd name="T11" fmla="*/ 180 h 232"/>
                  <a:gd name="T12" fmla="*/ 198 w 232"/>
                  <a:gd name="T13" fmla="*/ 198 h 232"/>
                  <a:gd name="T14" fmla="*/ 180 w 232"/>
                  <a:gd name="T15" fmla="*/ 212 h 232"/>
                  <a:gd name="T16" fmla="*/ 162 w 232"/>
                  <a:gd name="T17" fmla="*/ 222 h 232"/>
                  <a:gd name="T18" fmla="*/ 140 w 232"/>
                  <a:gd name="T19" fmla="*/ 228 h 232"/>
                  <a:gd name="T20" fmla="*/ 128 w 232"/>
                  <a:gd name="T21" fmla="*/ 230 h 232"/>
                  <a:gd name="T22" fmla="*/ 116 w 232"/>
                  <a:gd name="T23" fmla="*/ 232 h 232"/>
                  <a:gd name="T24" fmla="*/ 116 w 232"/>
                  <a:gd name="T25" fmla="*/ 232 h 232"/>
                  <a:gd name="T26" fmla="*/ 104 w 232"/>
                  <a:gd name="T27" fmla="*/ 230 h 232"/>
                  <a:gd name="T28" fmla="*/ 92 w 232"/>
                  <a:gd name="T29" fmla="*/ 228 h 232"/>
                  <a:gd name="T30" fmla="*/ 72 w 232"/>
                  <a:gd name="T31" fmla="*/ 222 h 232"/>
                  <a:gd name="T32" fmla="*/ 52 w 232"/>
                  <a:gd name="T33" fmla="*/ 212 h 232"/>
                  <a:gd name="T34" fmla="*/ 34 w 232"/>
                  <a:gd name="T35" fmla="*/ 198 h 232"/>
                  <a:gd name="T36" fmla="*/ 20 w 232"/>
                  <a:gd name="T37" fmla="*/ 180 h 232"/>
                  <a:gd name="T38" fmla="*/ 10 w 232"/>
                  <a:gd name="T39" fmla="*/ 160 h 232"/>
                  <a:gd name="T40" fmla="*/ 2 w 232"/>
                  <a:gd name="T41" fmla="*/ 138 h 232"/>
                  <a:gd name="T42" fmla="*/ 2 w 232"/>
                  <a:gd name="T43" fmla="*/ 128 h 232"/>
                  <a:gd name="T44" fmla="*/ 0 w 232"/>
                  <a:gd name="T45" fmla="*/ 116 h 232"/>
                  <a:gd name="T46" fmla="*/ 0 w 232"/>
                  <a:gd name="T47" fmla="*/ 116 h 232"/>
                  <a:gd name="T48" fmla="*/ 2 w 232"/>
                  <a:gd name="T49" fmla="*/ 104 h 232"/>
                  <a:gd name="T50" fmla="*/ 2 w 232"/>
                  <a:gd name="T51" fmla="*/ 92 h 232"/>
                  <a:gd name="T52" fmla="*/ 10 w 232"/>
                  <a:gd name="T53" fmla="*/ 70 h 232"/>
                  <a:gd name="T54" fmla="*/ 20 w 232"/>
                  <a:gd name="T55" fmla="*/ 50 h 232"/>
                  <a:gd name="T56" fmla="*/ 34 w 232"/>
                  <a:gd name="T57" fmla="*/ 34 h 232"/>
                  <a:gd name="T58" fmla="*/ 52 w 232"/>
                  <a:gd name="T59" fmla="*/ 20 h 232"/>
                  <a:gd name="T60" fmla="*/ 72 w 232"/>
                  <a:gd name="T61" fmla="*/ 8 h 232"/>
                  <a:gd name="T62" fmla="*/ 92 w 232"/>
                  <a:gd name="T63" fmla="*/ 2 h 232"/>
                  <a:gd name="T64" fmla="*/ 104 w 232"/>
                  <a:gd name="T65" fmla="*/ 0 h 232"/>
                  <a:gd name="T66" fmla="*/ 116 w 232"/>
                  <a:gd name="T67" fmla="*/ 0 h 232"/>
                  <a:gd name="T68" fmla="*/ 116 w 232"/>
                  <a:gd name="T69" fmla="*/ 0 h 232"/>
                  <a:gd name="T70" fmla="*/ 128 w 232"/>
                  <a:gd name="T71" fmla="*/ 0 h 232"/>
                  <a:gd name="T72" fmla="*/ 140 w 232"/>
                  <a:gd name="T73" fmla="*/ 2 h 232"/>
                  <a:gd name="T74" fmla="*/ 162 w 232"/>
                  <a:gd name="T75" fmla="*/ 8 h 232"/>
                  <a:gd name="T76" fmla="*/ 180 w 232"/>
                  <a:gd name="T77" fmla="*/ 20 h 232"/>
                  <a:gd name="T78" fmla="*/ 198 w 232"/>
                  <a:gd name="T79" fmla="*/ 34 h 232"/>
                  <a:gd name="T80" fmla="*/ 212 w 232"/>
                  <a:gd name="T81" fmla="*/ 50 h 232"/>
                  <a:gd name="T82" fmla="*/ 222 w 232"/>
                  <a:gd name="T83" fmla="*/ 70 h 232"/>
                  <a:gd name="T84" fmla="*/ 230 w 232"/>
                  <a:gd name="T85" fmla="*/ 92 h 232"/>
                  <a:gd name="T86" fmla="*/ 232 w 232"/>
                  <a:gd name="T87" fmla="*/ 104 h 232"/>
                  <a:gd name="T88" fmla="*/ 232 w 232"/>
                  <a:gd name="T89" fmla="*/ 116 h 232"/>
                  <a:gd name="T90" fmla="*/ 232 w 232"/>
                  <a:gd name="T91" fmla="*/ 116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32" h="232">
                    <a:moveTo>
                      <a:pt x="232" y="116"/>
                    </a:moveTo>
                    <a:lnTo>
                      <a:pt x="232" y="116"/>
                    </a:lnTo>
                    <a:lnTo>
                      <a:pt x="232" y="128"/>
                    </a:lnTo>
                    <a:lnTo>
                      <a:pt x="230" y="138"/>
                    </a:lnTo>
                    <a:lnTo>
                      <a:pt x="222" y="160"/>
                    </a:lnTo>
                    <a:lnTo>
                      <a:pt x="212" y="180"/>
                    </a:lnTo>
                    <a:lnTo>
                      <a:pt x="198" y="198"/>
                    </a:lnTo>
                    <a:lnTo>
                      <a:pt x="180" y="212"/>
                    </a:lnTo>
                    <a:lnTo>
                      <a:pt x="162" y="222"/>
                    </a:lnTo>
                    <a:lnTo>
                      <a:pt x="140" y="228"/>
                    </a:lnTo>
                    <a:lnTo>
                      <a:pt x="128" y="230"/>
                    </a:lnTo>
                    <a:lnTo>
                      <a:pt x="116" y="232"/>
                    </a:lnTo>
                    <a:lnTo>
                      <a:pt x="116" y="232"/>
                    </a:lnTo>
                    <a:lnTo>
                      <a:pt x="104" y="230"/>
                    </a:lnTo>
                    <a:lnTo>
                      <a:pt x="92" y="228"/>
                    </a:lnTo>
                    <a:lnTo>
                      <a:pt x="72" y="222"/>
                    </a:lnTo>
                    <a:lnTo>
                      <a:pt x="52" y="212"/>
                    </a:lnTo>
                    <a:lnTo>
                      <a:pt x="34" y="198"/>
                    </a:lnTo>
                    <a:lnTo>
                      <a:pt x="20" y="180"/>
                    </a:lnTo>
                    <a:lnTo>
                      <a:pt x="10" y="160"/>
                    </a:lnTo>
                    <a:lnTo>
                      <a:pt x="2" y="138"/>
                    </a:lnTo>
                    <a:lnTo>
                      <a:pt x="2" y="128"/>
                    </a:lnTo>
                    <a:lnTo>
                      <a:pt x="0" y="116"/>
                    </a:lnTo>
                    <a:lnTo>
                      <a:pt x="0" y="116"/>
                    </a:lnTo>
                    <a:lnTo>
                      <a:pt x="2" y="104"/>
                    </a:lnTo>
                    <a:lnTo>
                      <a:pt x="2" y="92"/>
                    </a:lnTo>
                    <a:lnTo>
                      <a:pt x="10" y="70"/>
                    </a:lnTo>
                    <a:lnTo>
                      <a:pt x="20" y="50"/>
                    </a:lnTo>
                    <a:lnTo>
                      <a:pt x="34" y="34"/>
                    </a:lnTo>
                    <a:lnTo>
                      <a:pt x="52" y="20"/>
                    </a:lnTo>
                    <a:lnTo>
                      <a:pt x="72" y="8"/>
                    </a:lnTo>
                    <a:lnTo>
                      <a:pt x="92" y="2"/>
                    </a:lnTo>
                    <a:lnTo>
                      <a:pt x="104" y="0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28" y="0"/>
                    </a:lnTo>
                    <a:lnTo>
                      <a:pt x="140" y="2"/>
                    </a:lnTo>
                    <a:lnTo>
                      <a:pt x="162" y="8"/>
                    </a:lnTo>
                    <a:lnTo>
                      <a:pt x="180" y="20"/>
                    </a:lnTo>
                    <a:lnTo>
                      <a:pt x="198" y="34"/>
                    </a:lnTo>
                    <a:lnTo>
                      <a:pt x="212" y="50"/>
                    </a:lnTo>
                    <a:lnTo>
                      <a:pt x="222" y="70"/>
                    </a:lnTo>
                    <a:lnTo>
                      <a:pt x="230" y="92"/>
                    </a:lnTo>
                    <a:lnTo>
                      <a:pt x="232" y="104"/>
                    </a:lnTo>
                    <a:lnTo>
                      <a:pt x="232" y="116"/>
                    </a:lnTo>
                    <a:lnTo>
                      <a:pt x="232" y="116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5" name="Line 27"/>
              <p:cNvSpPr>
                <a:spLocks noChangeShapeType="1"/>
              </p:cNvSpPr>
              <p:nvPr/>
            </p:nvSpPr>
            <p:spPr bwMode="auto">
              <a:xfrm flipH="1">
                <a:off x="3409950" y="614363"/>
                <a:ext cx="606425" cy="54610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116" name="组合 115"/>
          <p:cNvGrpSpPr/>
          <p:nvPr/>
        </p:nvGrpSpPr>
        <p:grpSpPr>
          <a:xfrm>
            <a:off x="11130189" y="5227827"/>
            <a:ext cx="624471" cy="624471"/>
            <a:chOff x="7175046" y="2402186"/>
            <a:chExt cx="441056" cy="441056"/>
          </a:xfrm>
          <a:solidFill>
            <a:srgbClr val="3B3838"/>
          </a:solidFill>
        </p:grpSpPr>
        <p:sp>
          <p:nvSpPr>
            <p:cNvPr id="117" name="椭圆 116"/>
            <p:cNvSpPr/>
            <p:nvPr/>
          </p:nvSpPr>
          <p:spPr>
            <a:xfrm>
              <a:off x="7175046" y="2402186"/>
              <a:ext cx="441056" cy="441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 dirty="0">
                <a:solidFill>
                  <a:srgbClr val="3B3838"/>
                </a:solidFill>
              </a:endParaRPr>
            </a:p>
          </p:txBody>
        </p:sp>
        <p:grpSp>
          <p:nvGrpSpPr>
            <p:cNvPr id="118" name="组合 117"/>
            <p:cNvGrpSpPr/>
            <p:nvPr/>
          </p:nvGrpSpPr>
          <p:grpSpPr>
            <a:xfrm>
              <a:off x="7298200" y="2524332"/>
              <a:ext cx="194746" cy="174229"/>
              <a:chOff x="4987925" y="414338"/>
              <a:chExt cx="1898650" cy="1698625"/>
            </a:xfrm>
            <a:grpFill/>
          </p:grpSpPr>
          <p:sp>
            <p:nvSpPr>
              <p:cNvPr id="119" name="Freeform 22"/>
              <p:cNvSpPr/>
              <p:nvPr/>
            </p:nvSpPr>
            <p:spPr bwMode="auto">
              <a:xfrm>
                <a:off x="4987925" y="414338"/>
                <a:ext cx="1898650" cy="1698625"/>
              </a:xfrm>
              <a:custGeom>
                <a:avLst/>
                <a:gdLst>
                  <a:gd name="T0" fmla="*/ 18 w 1196"/>
                  <a:gd name="T1" fmla="*/ 876 h 1070"/>
                  <a:gd name="T2" fmla="*/ 486 w 1196"/>
                  <a:gd name="T3" fmla="*/ 64 h 1070"/>
                  <a:gd name="T4" fmla="*/ 486 w 1196"/>
                  <a:gd name="T5" fmla="*/ 64 h 1070"/>
                  <a:gd name="T6" fmla="*/ 496 w 1196"/>
                  <a:gd name="T7" fmla="*/ 50 h 1070"/>
                  <a:gd name="T8" fmla="*/ 508 w 1196"/>
                  <a:gd name="T9" fmla="*/ 36 h 1070"/>
                  <a:gd name="T10" fmla="*/ 520 w 1196"/>
                  <a:gd name="T11" fmla="*/ 26 h 1070"/>
                  <a:gd name="T12" fmla="*/ 534 w 1196"/>
                  <a:gd name="T13" fmla="*/ 16 h 1070"/>
                  <a:gd name="T14" fmla="*/ 550 w 1196"/>
                  <a:gd name="T15" fmla="*/ 8 h 1070"/>
                  <a:gd name="T16" fmla="*/ 566 w 1196"/>
                  <a:gd name="T17" fmla="*/ 4 h 1070"/>
                  <a:gd name="T18" fmla="*/ 582 w 1196"/>
                  <a:gd name="T19" fmla="*/ 0 h 1070"/>
                  <a:gd name="T20" fmla="*/ 598 w 1196"/>
                  <a:gd name="T21" fmla="*/ 0 h 1070"/>
                  <a:gd name="T22" fmla="*/ 614 w 1196"/>
                  <a:gd name="T23" fmla="*/ 0 h 1070"/>
                  <a:gd name="T24" fmla="*/ 630 w 1196"/>
                  <a:gd name="T25" fmla="*/ 4 h 1070"/>
                  <a:gd name="T26" fmla="*/ 646 w 1196"/>
                  <a:gd name="T27" fmla="*/ 8 h 1070"/>
                  <a:gd name="T28" fmla="*/ 660 w 1196"/>
                  <a:gd name="T29" fmla="*/ 16 h 1070"/>
                  <a:gd name="T30" fmla="*/ 674 w 1196"/>
                  <a:gd name="T31" fmla="*/ 26 h 1070"/>
                  <a:gd name="T32" fmla="*/ 688 w 1196"/>
                  <a:gd name="T33" fmla="*/ 36 h 1070"/>
                  <a:gd name="T34" fmla="*/ 700 w 1196"/>
                  <a:gd name="T35" fmla="*/ 50 h 1070"/>
                  <a:gd name="T36" fmla="*/ 710 w 1196"/>
                  <a:gd name="T37" fmla="*/ 64 h 1070"/>
                  <a:gd name="T38" fmla="*/ 1178 w 1196"/>
                  <a:gd name="T39" fmla="*/ 876 h 1070"/>
                  <a:gd name="T40" fmla="*/ 1178 w 1196"/>
                  <a:gd name="T41" fmla="*/ 876 h 1070"/>
                  <a:gd name="T42" fmla="*/ 1186 w 1196"/>
                  <a:gd name="T43" fmla="*/ 892 h 1070"/>
                  <a:gd name="T44" fmla="*/ 1192 w 1196"/>
                  <a:gd name="T45" fmla="*/ 910 h 1070"/>
                  <a:gd name="T46" fmla="*/ 1196 w 1196"/>
                  <a:gd name="T47" fmla="*/ 926 h 1070"/>
                  <a:gd name="T48" fmla="*/ 1196 w 1196"/>
                  <a:gd name="T49" fmla="*/ 944 h 1070"/>
                  <a:gd name="T50" fmla="*/ 1194 w 1196"/>
                  <a:gd name="T51" fmla="*/ 960 h 1070"/>
                  <a:gd name="T52" fmla="*/ 1192 w 1196"/>
                  <a:gd name="T53" fmla="*/ 976 h 1070"/>
                  <a:gd name="T54" fmla="*/ 1186 w 1196"/>
                  <a:gd name="T55" fmla="*/ 990 h 1070"/>
                  <a:gd name="T56" fmla="*/ 1178 w 1196"/>
                  <a:gd name="T57" fmla="*/ 1006 h 1070"/>
                  <a:gd name="T58" fmla="*/ 1170 w 1196"/>
                  <a:gd name="T59" fmla="*/ 1020 h 1070"/>
                  <a:gd name="T60" fmla="*/ 1158 w 1196"/>
                  <a:gd name="T61" fmla="*/ 1032 h 1070"/>
                  <a:gd name="T62" fmla="*/ 1146 w 1196"/>
                  <a:gd name="T63" fmla="*/ 1042 h 1070"/>
                  <a:gd name="T64" fmla="*/ 1132 w 1196"/>
                  <a:gd name="T65" fmla="*/ 1052 h 1070"/>
                  <a:gd name="T66" fmla="*/ 1118 w 1196"/>
                  <a:gd name="T67" fmla="*/ 1060 h 1070"/>
                  <a:gd name="T68" fmla="*/ 1102 w 1196"/>
                  <a:gd name="T69" fmla="*/ 1066 h 1070"/>
                  <a:gd name="T70" fmla="*/ 1084 w 1196"/>
                  <a:gd name="T71" fmla="*/ 1068 h 1070"/>
                  <a:gd name="T72" fmla="*/ 1066 w 1196"/>
                  <a:gd name="T73" fmla="*/ 1070 h 1070"/>
                  <a:gd name="T74" fmla="*/ 128 w 1196"/>
                  <a:gd name="T75" fmla="*/ 1070 h 1070"/>
                  <a:gd name="T76" fmla="*/ 128 w 1196"/>
                  <a:gd name="T77" fmla="*/ 1070 h 1070"/>
                  <a:gd name="T78" fmla="*/ 110 w 1196"/>
                  <a:gd name="T79" fmla="*/ 1068 h 1070"/>
                  <a:gd name="T80" fmla="*/ 94 w 1196"/>
                  <a:gd name="T81" fmla="*/ 1066 h 1070"/>
                  <a:gd name="T82" fmla="*/ 78 w 1196"/>
                  <a:gd name="T83" fmla="*/ 1060 h 1070"/>
                  <a:gd name="T84" fmla="*/ 62 w 1196"/>
                  <a:gd name="T85" fmla="*/ 1052 h 1070"/>
                  <a:gd name="T86" fmla="*/ 48 w 1196"/>
                  <a:gd name="T87" fmla="*/ 1042 h 1070"/>
                  <a:gd name="T88" fmla="*/ 36 w 1196"/>
                  <a:gd name="T89" fmla="*/ 1032 h 1070"/>
                  <a:gd name="T90" fmla="*/ 26 w 1196"/>
                  <a:gd name="T91" fmla="*/ 1020 h 1070"/>
                  <a:gd name="T92" fmla="*/ 18 w 1196"/>
                  <a:gd name="T93" fmla="*/ 1006 h 1070"/>
                  <a:gd name="T94" fmla="*/ 10 w 1196"/>
                  <a:gd name="T95" fmla="*/ 990 h 1070"/>
                  <a:gd name="T96" fmla="*/ 4 w 1196"/>
                  <a:gd name="T97" fmla="*/ 976 h 1070"/>
                  <a:gd name="T98" fmla="*/ 2 w 1196"/>
                  <a:gd name="T99" fmla="*/ 960 h 1070"/>
                  <a:gd name="T100" fmla="*/ 0 w 1196"/>
                  <a:gd name="T101" fmla="*/ 944 h 1070"/>
                  <a:gd name="T102" fmla="*/ 0 w 1196"/>
                  <a:gd name="T103" fmla="*/ 926 h 1070"/>
                  <a:gd name="T104" fmla="*/ 4 w 1196"/>
                  <a:gd name="T105" fmla="*/ 910 h 1070"/>
                  <a:gd name="T106" fmla="*/ 10 w 1196"/>
                  <a:gd name="T107" fmla="*/ 892 h 1070"/>
                  <a:gd name="T108" fmla="*/ 18 w 1196"/>
                  <a:gd name="T109" fmla="*/ 876 h 1070"/>
                  <a:gd name="T110" fmla="*/ 18 w 1196"/>
                  <a:gd name="T111" fmla="*/ 876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196" h="1070">
                    <a:moveTo>
                      <a:pt x="18" y="876"/>
                    </a:moveTo>
                    <a:lnTo>
                      <a:pt x="486" y="64"/>
                    </a:lnTo>
                    <a:lnTo>
                      <a:pt x="486" y="64"/>
                    </a:lnTo>
                    <a:lnTo>
                      <a:pt x="496" y="50"/>
                    </a:lnTo>
                    <a:lnTo>
                      <a:pt x="508" y="36"/>
                    </a:lnTo>
                    <a:lnTo>
                      <a:pt x="520" y="26"/>
                    </a:lnTo>
                    <a:lnTo>
                      <a:pt x="534" y="16"/>
                    </a:lnTo>
                    <a:lnTo>
                      <a:pt x="550" y="8"/>
                    </a:lnTo>
                    <a:lnTo>
                      <a:pt x="566" y="4"/>
                    </a:lnTo>
                    <a:lnTo>
                      <a:pt x="582" y="0"/>
                    </a:lnTo>
                    <a:lnTo>
                      <a:pt x="598" y="0"/>
                    </a:lnTo>
                    <a:lnTo>
                      <a:pt x="614" y="0"/>
                    </a:lnTo>
                    <a:lnTo>
                      <a:pt x="630" y="4"/>
                    </a:lnTo>
                    <a:lnTo>
                      <a:pt x="646" y="8"/>
                    </a:lnTo>
                    <a:lnTo>
                      <a:pt x="660" y="16"/>
                    </a:lnTo>
                    <a:lnTo>
                      <a:pt x="674" y="26"/>
                    </a:lnTo>
                    <a:lnTo>
                      <a:pt x="688" y="36"/>
                    </a:lnTo>
                    <a:lnTo>
                      <a:pt x="700" y="50"/>
                    </a:lnTo>
                    <a:lnTo>
                      <a:pt x="710" y="64"/>
                    </a:lnTo>
                    <a:lnTo>
                      <a:pt x="1178" y="876"/>
                    </a:lnTo>
                    <a:lnTo>
                      <a:pt x="1178" y="876"/>
                    </a:lnTo>
                    <a:lnTo>
                      <a:pt x="1186" y="892"/>
                    </a:lnTo>
                    <a:lnTo>
                      <a:pt x="1192" y="910"/>
                    </a:lnTo>
                    <a:lnTo>
                      <a:pt x="1196" y="926"/>
                    </a:lnTo>
                    <a:lnTo>
                      <a:pt x="1196" y="944"/>
                    </a:lnTo>
                    <a:lnTo>
                      <a:pt x="1194" y="960"/>
                    </a:lnTo>
                    <a:lnTo>
                      <a:pt x="1192" y="976"/>
                    </a:lnTo>
                    <a:lnTo>
                      <a:pt x="1186" y="990"/>
                    </a:lnTo>
                    <a:lnTo>
                      <a:pt x="1178" y="1006"/>
                    </a:lnTo>
                    <a:lnTo>
                      <a:pt x="1170" y="1020"/>
                    </a:lnTo>
                    <a:lnTo>
                      <a:pt x="1158" y="1032"/>
                    </a:lnTo>
                    <a:lnTo>
                      <a:pt x="1146" y="1042"/>
                    </a:lnTo>
                    <a:lnTo>
                      <a:pt x="1132" y="1052"/>
                    </a:lnTo>
                    <a:lnTo>
                      <a:pt x="1118" y="1060"/>
                    </a:lnTo>
                    <a:lnTo>
                      <a:pt x="1102" y="1066"/>
                    </a:lnTo>
                    <a:lnTo>
                      <a:pt x="1084" y="1068"/>
                    </a:lnTo>
                    <a:lnTo>
                      <a:pt x="1066" y="1070"/>
                    </a:lnTo>
                    <a:lnTo>
                      <a:pt x="128" y="1070"/>
                    </a:lnTo>
                    <a:lnTo>
                      <a:pt x="128" y="1070"/>
                    </a:lnTo>
                    <a:lnTo>
                      <a:pt x="110" y="1068"/>
                    </a:lnTo>
                    <a:lnTo>
                      <a:pt x="94" y="1066"/>
                    </a:lnTo>
                    <a:lnTo>
                      <a:pt x="78" y="1060"/>
                    </a:lnTo>
                    <a:lnTo>
                      <a:pt x="62" y="1052"/>
                    </a:lnTo>
                    <a:lnTo>
                      <a:pt x="48" y="1042"/>
                    </a:lnTo>
                    <a:lnTo>
                      <a:pt x="36" y="1032"/>
                    </a:lnTo>
                    <a:lnTo>
                      <a:pt x="26" y="1020"/>
                    </a:lnTo>
                    <a:lnTo>
                      <a:pt x="18" y="1006"/>
                    </a:lnTo>
                    <a:lnTo>
                      <a:pt x="10" y="990"/>
                    </a:lnTo>
                    <a:lnTo>
                      <a:pt x="4" y="976"/>
                    </a:lnTo>
                    <a:lnTo>
                      <a:pt x="2" y="960"/>
                    </a:lnTo>
                    <a:lnTo>
                      <a:pt x="0" y="944"/>
                    </a:lnTo>
                    <a:lnTo>
                      <a:pt x="0" y="926"/>
                    </a:lnTo>
                    <a:lnTo>
                      <a:pt x="4" y="910"/>
                    </a:lnTo>
                    <a:lnTo>
                      <a:pt x="10" y="892"/>
                    </a:lnTo>
                    <a:lnTo>
                      <a:pt x="18" y="876"/>
                    </a:lnTo>
                    <a:lnTo>
                      <a:pt x="18" y="876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0" name="Line 23"/>
              <p:cNvSpPr>
                <a:spLocks noChangeShapeType="1"/>
              </p:cNvSpPr>
              <p:nvPr/>
            </p:nvSpPr>
            <p:spPr bwMode="auto">
              <a:xfrm>
                <a:off x="5937250" y="893763"/>
                <a:ext cx="0" cy="56832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1" name="Freeform 24"/>
              <p:cNvSpPr/>
              <p:nvPr/>
            </p:nvSpPr>
            <p:spPr bwMode="auto">
              <a:xfrm>
                <a:off x="5829300" y="1614488"/>
                <a:ext cx="215900" cy="219075"/>
              </a:xfrm>
              <a:custGeom>
                <a:avLst/>
                <a:gdLst>
                  <a:gd name="T0" fmla="*/ 136 w 136"/>
                  <a:gd name="T1" fmla="*/ 68 h 138"/>
                  <a:gd name="T2" fmla="*/ 136 w 136"/>
                  <a:gd name="T3" fmla="*/ 68 h 138"/>
                  <a:gd name="T4" fmla="*/ 134 w 136"/>
                  <a:gd name="T5" fmla="*/ 82 h 138"/>
                  <a:gd name="T6" fmla="*/ 130 w 136"/>
                  <a:gd name="T7" fmla="*/ 96 h 138"/>
                  <a:gd name="T8" fmla="*/ 124 w 136"/>
                  <a:gd name="T9" fmla="*/ 108 h 138"/>
                  <a:gd name="T10" fmla="*/ 116 w 136"/>
                  <a:gd name="T11" fmla="*/ 118 h 138"/>
                  <a:gd name="T12" fmla="*/ 106 w 136"/>
                  <a:gd name="T13" fmla="*/ 126 h 138"/>
                  <a:gd name="T14" fmla="*/ 94 w 136"/>
                  <a:gd name="T15" fmla="*/ 132 h 138"/>
                  <a:gd name="T16" fmla="*/ 82 w 136"/>
                  <a:gd name="T17" fmla="*/ 136 h 138"/>
                  <a:gd name="T18" fmla="*/ 68 w 136"/>
                  <a:gd name="T19" fmla="*/ 138 h 138"/>
                  <a:gd name="T20" fmla="*/ 68 w 136"/>
                  <a:gd name="T21" fmla="*/ 138 h 138"/>
                  <a:gd name="T22" fmla="*/ 54 w 136"/>
                  <a:gd name="T23" fmla="*/ 136 h 138"/>
                  <a:gd name="T24" fmla="*/ 42 w 136"/>
                  <a:gd name="T25" fmla="*/ 132 h 138"/>
                  <a:gd name="T26" fmla="*/ 30 w 136"/>
                  <a:gd name="T27" fmla="*/ 126 h 138"/>
                  <a:gd name="T28" fmla="*/ 20 w 136"/>
                  <a:gd name="T29" fmla="*/ 118 h 138"/>
                  <a:gd name="T30" fmla="*/ 10 w 136"/>
                  <a:gd name="T31" fmla="*/ 108 h 138"/>
                  <a:gd name="T32" fmla="*/ 4 w 136"/>
                  <a:gd name="T33" fmla="*/ 96 h 138"/>
                  <a:gd name="T34" fmla="*/ 0 w 136"/>
                  <a:gd name="T35" fmla="*/ 82 h 138"/>
                  <a:gd name="T36" fmla="*/ 0 w 136"/>
                  <a:gd name="T37" fmla="*/ 68 h 138"/>
                  <a:gd name="T38" fmla="*/ 0 w 136"/>
                  <a:gd name="T39" fmla="*/ 68 h 138"/>
                  <a:gd name="T40" fmla="*/ 0 w 136"/>
                  <a:gd name="T41" fmla="*/ 56 h 138"/>
                  <a:gd name="T42" fmla="*/ 4 w 136"/>
                  <a:gd name="T43" fmla="*/ 42 h 138"/>
                  <a:gd name="T44" fmla="*/ 10 w 136"/>
                  <a:gd name="T45" fmla="*/ 30 h 138"/>
                  <a:gd name="T46" fmla="*/ 20 w 136"/>
                  <a:gd name="T47" fmla="*/ 20 h 138"/>
                  <a:gd name="T48" fmla="*/ 30 w 136"/>
                  <a:gd name="T49" fmla="*/ 12 h 138"/>
                  <a:gd name="T50" fmla="*/ 42 w 136"/>
                  <a:gd name="T51" fmla="*/ 6 h 138"/>
                  <a:gd name="T52" fmla="*/ 54 w 136"/>
                  <a:gd name="T53" fmla="*/ 2 h 138"/>
                  <a:gd name="T54" fmla="*/ 68 w 136"/>
                  <a:gd name="T55" fmla="*/ 0 h 138"/>
                  <a:gd name="T56" fmla="*/ 68 w 136"/>
                  <a:gd name="T57" fmla="*/ 0 h 138"/>
                  <a:gd name="T58" fmla="*/ 82 w 136"/>
                  <a:gd name="T59" fmla="*/ 2 h 138"/>
                  <a:gd name="T60" fmla="*/ 94 w 136"/>
                  <a:gd name="T61" fmla="*/ 6 h 138"/>
                  <a:gd name="T62" fmla="*/ 106 w 136"/>
                  <a:gd name="T63" fmla="*/ 12 h 138"/>
                  <a:gd name="T64" fmla="*/ 116 w 136"/>
                  <a:gd name="T65" fmla="*/ 20 h 138"/>
                  <a:gd name="T66" fmla="*/ 124 w 136"/>
                  <a:gd name="T67" fmla="*/ 30 h 138"/>
                  <a:gd name="T68" fmla="*/ 130 w 136"/>
                  <a:gd name="T69" fmla="*/ 42 h 138"/>
                  <a:gd name="T70" fmla="*/ 134 w 136"/>
                  <a:gd name="T71" fmla="*/ 56 h 138"/>
                  <a:gd name="T72" fmla="*/ 136 w 136"/>
                  <a:gd name="T73" fmla="*/ 68 h 138"/>
                  <a:gd name="T74" fmla="*/ 136 w 136"/>
                  <a:gd name="T75" fmla="*/ 6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" h="138">
                    <a:moveTo>
                      <a:pt x="136" y="68"/>
                    </a:moveTo>
                    <a:lnTo>
                      <a:pt x="136" y="68"/>
                    </a:lnTo>
                    <a:lnTo>
                      <a:pt x="134" y="82"/>
                    </a:lnTo>
                    <a:lnTo>
                      <a:pt x="130" y="96"/>
                    </a:lnTo>
                    <a:lnTo>
                      <a:pt x="124" y="108"/>
                    </a:lnTo>
                    <a:lnTo>
                      <a:pt x="116" y="118"/>
                    </a:lnTo>
                    <a:lnTo>
                      <a:pt x="106" y="126"/>
                    </a:lnTo>
                    <a:lnTo>
                      <a:pt x="94" y="132"/>
                    </a:lnTo>
                    <a:lnTo>
                      <a:pt x="82" y="136"/>
                    </a:lnTo>
                    <a:lnTo>
                      <a:pt x="68" y="138"/>
                    </a:lnTo>
                    <a:lnTo>
                      <a:pt x="68" y="138"/>
                    </a:lnTo>
                    <a:lnTo>
                      <a:pt x="54" y="136"/>
                    </a:lnTo>
                    <a:lnTo>
                      <a:pt x="42" y="132"/>
                    </a:lnTo>
                    <a:lnTo>
                      <a:pt x="30" y="126"/>
                    </a:lnTo>
                    <a:lnTo>
                      <a:pt x="20" y="118"/>
                    </a:lnTo>
                    <a:lnTo>
                      <a:pt x="10" y="108"/>
                    </a:lnTo>
                    <a:lnTo>
                      <a:pt x="4" y="96"/>
                    </a:lnTo>
                    <a:lnTo>
                      <a:pt x="0" y="82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56"/>
                    </a:lnTo>
                    <a:lnTo>
                      <a:pt x="4" y="42"/>
                    </a:lnTo>
                    <a:lnTo>
                      <a:pt x="10" y="30"/>
                    </a:lnTo>
                    <a:lnTo>
                      <a:pt x="20" y="20"/>
                    </a:lnTo>
                    <a:lnTo>
                      <a:pt x="30" y="12"/>
                    </a:lnTo>
                    <a:lnTo>
                      <a:pt x="42" y="6"/>
                    </a:lnTo>
                    <a:lnTo>
                      <a:pt x="54" y="2"/>
                    </a:lnTo>
                    <a:lnTo>
                      <a:pt x="68" y="0"/>
                    </a:lnTo>
                    <a:lnTo>
                      <a:pt x="68" y="0"/>
                    </a:lnTo>
                    <a:lnTo>
                      <a:pt x="82" y="2"/>
                    </a:lnTo>
                    <a:lnTo>
                      <a:pt x="94" y="6"/>
                    </a:lnTo>
                    <a:lnTo>
                      <a:pt x="106" y="12"/>
                    </a:lnTo>
                    <a:lnTo>
                      <a:pt x="116" y="20"/>
                    </a:lnTo>
                    <a:lnTo>
                      <a:pt x="124" y="30"/>
                    </a:lnTo>
                    <a:lnTo>
                      <a:pt x="130" y="42"/>
                    </a:lnTo>
                    <a:lnTo>
                      <a:pt x="134" y="56"/>
                    </a:lnTo>
                    <a:lnTo>
                      <a:pt x="136" y="68"/>
                    </a:lnTo>
                    <a:lnTo>
                      <a:pt x="136" y="68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sp>
        <p:nvSpPr>
          <p:cNvPr id="84" name="Rectangle 39"/>
          <p:cNvSpPr>
            <a:spLocks noChangeArrowheads="1"/>
          </p:cNvSpPr>
          <p:nvPr/>
        </p:nvSpPr>
        <p:spPr bwMode="auto">
          <a:xfrm>
            <a:off x="1492250" y="262890"/>
            <a:ext cx="689356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Distinguish between statements and expressions.</a:t>
            </a:r>
            <a:endParaRPr lang="zh-CN" altLang="en-US" sz="3200" b="1" dirty="0">
              <a:solidFill>
                <a:srgbClr val="5C5D5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6" name="矩形 55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5869940" y="599059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3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3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3" grpId="0"/>
          <p:bldP spid="8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3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3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3" grpId="0"/>
          <p:bldP spid="84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文本框 56"/>
          <p:cNvSpPr txBox="1"/>
          <p:nvPr/>
        </p:nvSpPr>
        <p:spPr>
          <a:xfrm>
            <a:off x="1426210" y="2054860"/>
            <a:ext cx="5825490" cy="345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To calculate the area of a rectangle, input the width and height, then multiply the two values and output the result: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INPUT width, height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SET area = width * height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OUTPUT area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To calculate the total cost of an order, input the unit price and quantity, then multiply the two values and add the sales tax (assumed to be 5%):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3" name="Rectangle 39"/>
          <p:cNvSpPr>
            <a:spLocks noChangeArrowheads="1"/>
          </p:cNvSpPr>
          <p:nvPr/>
        </p:nvSpPr>
        <p:spPr bwMode="auto">
          <a:xfrm>
            <a:off x="1425575" y="386715"/>
            <a:ext cx="677926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· Write simple sequential statements using pseudocode</a:t>
            </a:r>
            <a:endParaRPr lang="zh-CN" altLang="en-US" sz="3200" b="1" dirty="0">
              <a:solidFill>
                <a:srgbClr val="5C5D5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加号 75"/>
          <p:cNvSpPr/>
          <p:nvPr/>
        </p:nvSpPr>
        <p:spPr>
          <a:xfrm>
            <a:off x="1849755" y="5741035"/>
            <a:ext cx="279400" cy="37084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3" name="加号 76"/>
          <p:cNvSpPr/>
          <p:nvPr/>
        </p:nvSpPr>
        <p:spPr>
          <a:xfrm>
            <a:off x="3900170" y="5741035"/>
            <a:ext cx="279400" cy="37084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sp>
        <p:nvSpPr>
          <p:cNvPr id="5" name="等于号 78"/>
          <p:cNvSpPr/>
          <p:nvPr/>
        </p:nvSpPr>
        <p:spPr>
          <a:xfrm>
            <a:off x="5930265" y="5739765"/>
            <a:ext cx="320040" cy="372110"/>
          </a:xfrm>
          <a:prstGeom prst="mathEqual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3B3838"/>
              </a:solidFill>
            </a:endParaRPr>
          </a:p>
        </p:txBody>
      </p:sp>
      <p:grpSp>
        <p:nvGrpSpPr>
          <p:cNvPr id="6" name="组合 79"/>
          <p:cNvGrpSpPr/>
          <p:nvPr/>
        </p:nvGrpSpPr>
        <p:grpSpPr>
          <a:xfrm>
            <a:off x="676275" y="5544185"/>
            <a:ext cx="576580" cy="765810"/>
            <a:chOff x="1609344" y="2670048"/>
            <a:chExt cx="1170432" cy="1170432"/>
          </a:xfrm>
          <a:solidFill>
            <a:schemeClr val="bg1"/>
          </a:solidFill>
        </p:grpSpPr>
        <p:sp>
          <p:nvSpPr>
            <p:cNvPr id="7" name="椭圆 80"/>
            <p:cNvSpPr/>
            <p:nvPr/>
          </p:nvSpPr>
          <p:spPr>
            <a:xfrm>
              <a:off x="1609344" y="2670048"/>
              <a:ext cx="1170432" cy="1170432"/>
            </a:xfrm>
            <a:prstGeom prst="ellipse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8" name="Freeform 313"/>
            <p:cNvSpPr/>
            <p:nvPr/>
          </p:nvSpPr>
          <p:spPr bwMode="auto">
            <a:xfrm>
              <a:off x="2008060" y="3067372"/>
              <a:ext cx="373000" cy="375784"/>
            </a:xfrm>
            <a:custGeom>
              <a:avLst/>
              <a:gdLst/>
              <a:ahLst/>
              <a:cxnLst/>
              <a:rect l="l" t="t" r="r" b="b"/>
              <a:pathLst>
                <a:path w="212725" h="214313">
                  <a:moveTo>
                    <a:pt x="165100" y="25400"/>
                  </a:moveTo>
                  <a:lnTo>
                    <a:pt x="47625" y="142876"/>
                  </a:lnTo>
                  <a:lnTo>
                    <a:pt x="55563" y="150813"/>
                  </a:lnTo>
                  <a:lnTo>
                    <a:pt x="174625" y="33338"/>
                  </a:lnTo>
                  <a:close/>
                  <a:moveTo>
                    <a:pt x="165100" y="0"/>
                  </a:moveTo>
                  <a:lnTo>
                    <a:pt x="212725" y="47625"/>
                  </a:lnTo>
                  <a:lnTo>
                    <a:pt x="71438" y="190501"/>
                  </a:lnTo>
                  <a:lnTo>
                    <a:pt x="0" y="214313"/>
                  </a:lnTo>
                  <a:lnTo>
                    <a:pt x="23813" y="14287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rgbClr val="3B3838"/>
                </a:solidFill>
              </a:endParaRPr>
            </a:p>
          </p:txBody>
        </p:sp>
      </p:grpSp>
      <p:grpSp>
        <p:nvGrpSpPr>
          <p:cNvPr id="9" name="组合 113"/>
          <p:cNvGrpSpPr/>
          <p:nvPr/>
        </p:nvGrpSpPr>
        <p:grpSpPr>
          <a:xfrm>
            <a:off x="4777105" y="5544185"/>
            <a:ext cx="576580" cy="765810"/>
            <a:chOff x="5464684" y="2670048"/>
            <a:chExt cx="1170432" cy="1170432"/>
          </a:xfrm>
          <a:solidFill>
            <a:schemeClr val="bg1"/>
          </a:solidFill>
        </p:grpSpPr>
        <p:sp>
          <p:nvSpPr>
            <p:cNvPr id="10" name="椭圆 114"/>
            <p:cNvSpPr/>
            <p:nvPr/>
          </p:nvSpPr>
          <p:spPr>
            <a:xfrm>
              <a:off x="5464684" y="2670048"/>
              <a:ext cx="1170432" cy="1170432"/>
            </a:xfrm>
            <a:prstGeom prst="ellipse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11" name="Freeform 456"/>
            <p:cNvSpPr/>
            <p:nvPr/>
          </p:nvSpPr>
          <p:spPr bwMode="auto">
            <a:xfrm>
              <a:off x="5865985" y="3025619"/>
              <a:ext cx="425886" cy="459291"/>
            </a:xfrm>
            <a:custGeom>
              <a:avLst/>
              <a:gdLst/>
              <a:ahLst/>
              <a:cxnLst/>
              <a:rect l="l" t="t" r="r" b="b"/>
              <a:pathLst>
                <a:path w="242887" h="261938">
                  <a:moveTo>
                    <a:pt x="104775" y="150812"/>
                  </a:moveTo>
                  <a:lnTo>
                    <a:pt x="92075" y="190500"/>
                  </a:lnTo>
                  <a:lnTo>
                    <a:pt x="131763" y="177800"/>
                  </a:lnTo>
                  <a:close/>
                  <a:moveTo>
                    <a:pt x="203200" y="41275"/>
                  </a:moveTo>
                  <a:lnTo>
                    <a:pt x="242887" y="79375"/>
                  </a:lnTo>
                  <a:lnTo>
                    <a:pt x="136525" y="185738"/>
                  </a:lnTo>
                  <a:lnTo>
                    <a:pt x="77787" y="204788"/>
                  </a:lnTo>
                  <a:lnTo>
                    <a:pt x="96837" y="146050"/>
                  </a:lnTo>
                  <a:close/>
                  <a:moveTo>
                    <a:pt x="53975" y="0"/>
                  </a:moveTo>
                  <a:lnTo>
                    <a:pt x="188913" y="0"/>
                  </a:lnTo>
                  <a:lnTo>
                    <a:pt x="188913" y="23813"/>
                  </a:lnTo>
                  <a:lnTo>
                    <a:pt x="187326" y="25400"/>
                  </a:lnTo>
                  <a:lnTo>
                    <a:pt x="166688" y="44450"/>
                  </a:lnTo>
                  <a:lnTo>
                    <a:pt x="166688" y="22225"/>
                  </a:lnTo>
                  <a:lnTo>
                    <a:pt x="76200" y="22225"/>
                  </a:lnTo>
                  <a:lnTo>
                    <a:pt x="76200" y="76200"/>
                  </a:lnTo>
                  <a:lnTo>
                    <a:pt x="22225" y="76200"/>
                  </a:lnTo>
                  <a:lnTo>
                    <a:pt x="22225" y="239713"/>
                  </a:lnTo>
                  <a:lnTo>
                    <a:pt x="166688" y="239713"/>
                  </a:lnTo>
                  <a:lnTo>
                    <a:pt x="166688" y="185738"/>
                  </a:lnTo>
                  <a:lnTo>
                    <a:pt x="188913" y="163513"/>
                  </a:lnTo>
                  <a:lnTo>
                    <a:pt x="188913" y="261938"/>
                  </a:lnTo>
                  <a:lnTo>
                    <a:pt x="0" y="261938"/>
                  </a:lnTo>
                  <a:lnTo>
                    <a:pt x="0" y="555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rgbClr val="3B3838"/>
                </a:solidFill>
              </a:endParaRPr>
            </a:p>
          </p:txBody>
        </p:sp>
      </p:grpSp>
      <p:grpSp>
        <p:nvGrpSpPr>
          <p:cNvPr id="12" name="组合 116"/>
          <p:cNvGrpSpPr/>
          <p:nvPr/>
        </p:nvGrpSpPr>
        <p:grpSpPr>
          <a:xfrm>
            <a:off x="2726690" y="5544185"/>
            <a:ext cx="576580" cy="765810"/>
            <a:chOff x="3537014" y="2670048"/>
            <a:chExt cx="1170432" cy="1170432"/>
          </a:xfrm>
          <a:solidFill>
            <a:schemeClr val="bg1"/>
          </a:solidFill>
        </p:grpSpPr>
        <p:sp>
          <p:nvSpPr>
            <p:cNvPr id="13" name="椭圆 117"/>
            <p:cNvSpPr/>
            <p:nvPr/>
          </p:nvSpPr>
          <p:spPr>
            <a:xfrm>
              <a:off x="3537014" y="2670048"/>
              <a:ext cx="1170432" cy="1170432"/>
            </a:xfrm>
            <a:prstGeom prst="ellipse">
              <a:avLst/>
            </a:prstGeom>
            <a:solidFill>
              <a:srgbClr val="155D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14" name="Freeform 545"/>
            <p:cNvSpPr/>
            <p:nvPr/>
          </p:nvSpPr>
          <p:spPr bwMode="auto">
            <a:xfrm>
              <a:off x="3956607" y="3025619"/>
              <a:ext cx="331246" cy="459291"/>
            </a:xfrm>
            <a:custGeom>
              <a:avLst/>
              <a:gdLst/>
              <a:ahLst/>
              <a:cxnLst/>
              <a:rect l="l" t="t" r="r" b="b"/>
              <a:pathLst>
                <a:path w="188913" h="261938">
                  <a:moveTo>
                    <a:pt x="39687" y="177800"/>
                  </a:moveTo>
                  <a:lnTo>
                    <a:pt x="147637" y="177800"/>
                  </a:lnTo>
                  <a:lnTo>
                    <a:pt x="147637" y="195263"/>
                  </a:lnTo>
                  <a:lnTo>
                    <a:pt x="39687" y="195263"/>
                  </a:lnTo>
                  <a:close/>
                  <a:moveTo>
                    <a:pt x="39687" y="139700"/>
                  </a:moveTo>
                  <a:lnTo>
                    <a:pt x="103187" y="139700"/>
                  </a:lnTo>
                  <a:lnTo>
                    <a:pt x="103187" y="157163"/>
                  </a:lnTo>
                  <a:lnTo>
                    <a:pt x="39687" y="157163"/>
                  </a:lnTo>
                  <a:close/>
                  <a:moveTo>
                    <a:pt x="39687" y="100012"/>
                  </a:moveTo>
                  <a:lnTo>
                    <a:pt x="128587" y="100012"/>
                  </a:lnTo>
                  <a:lnTo>
                    <a:pt x="128587" y="117475"/>
                  </a:lnTo>
                  <a:lnTo>
                    <a:pt x="39687" y="117475"/>
                  </a:lnTo>
                  <a:close/>
                  <a:moveTo>
                    <a:pt x="76200" y="22225"/>
                  </a:moveTo>
                  <a:lnTo>
                    <a:pt x="76200" y="76200"/>
                  </a:lnTo>
                  <a:lnTo>
                    <a:pt x="20637" y="76200"/>
                  </a:lnTo>
                  <a:lnTo>
                    <a:pt x="20637" y="239713"/>
                  </a:lnTo>
                  <a:lnTo>
                    <a:pt x="166687" y="239713"/>
                  </a:lnTo>
                  <a:lnTo>
                    <a:pt x="166687" y="22225"/>
                  </a:lnTo>
                  <a:close/>
                  <a:moveTo>
                    <a:pt x="53975" y="0"/>
                  </a:moveTo>
                  <a:lnTo>
                    <a:pt x="188913" y="0"/>
                  </a:lnTo>
                  <a:lnTo>
                    <a:pt x="188913" y="261938"/>
                  </a:lnTo>
                  <a:lnTo>
                    <a:pt x="0" y="261938"/>
                  </a:lnTo>
                  <a:lnTo>
                    <a:pt x="0" y="555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rgbClr val="3B3838"/>
                </a:solidFill>
              </a:endParaRPr>
            </a:p>
          </p:txBody>
        </p:sp>
      </p:grpSp>
      <p:grpSp>
        <p:nvGrpSpPr>
          <p:cNvPr id="15" name="组合 119"/>
          <p:cNvGrpSpPr/>
          <p:nvPr/>
        </p:nvGrpSpPr>
        <p:grpSpPr>
          <a:xfrm>
            <a:off x="6826885" y="5476875"/>
            <a:ext cx="576580" cy="765810"/>
            <a:chOff x="7392354" y="2670048"/>
            <a:chExt cx="1170432" cy="1170432"/>
          </a:xfrm>
          <a:solidFill>
            <a:schemeClr val="bg1"/>
          </a:solidFill>
        </p:grpSpPr>
        <p:sp>
          <p:nvSpPr>
            <p:cNvPr id="16" name="椭圆 120"/>
            <p:cNvSpPr/>
            <p:nvPr/>
          </p:nvSpPr>
          <p:spPr>
            <a:xfrm>
              <a:off x="7392354" y="2670048"/>
              <a:ext cx="1170432" cy="1170432"/>
            </a:xfrm>
            <a:prstGeom prst="ellipse">
              <a:avLst/>
            </a:prstGeom>
            <a:solidFill>
              <a:srgbClr val="155D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3B3838"/>
                </a:solidFill>
              </a:endParaRPr>
            </a:p>
          </p:txBody>
        </p:sp>
        <p:sp>
          <p:nvSpPr>
            <p:cNvPr id="17" name="Freeform 468"/>
            <p:cNvSpPr/>
            <p:nvPr/>
          </p:nvSpPr>
          <p:spPr bwMode="auto">
            <a:xfrm>
              <a:off x="7839583" y="3027011"/>
              <a:ext cx="334030" cy="456507"/>
            </a:xfrm>
            <a:custGeom>
              <a:avLst/>
              <a:gdLst/>
              <a:ahLst/>
              <a:cxnLst/>
              <a:rect l="l" t="t" r="r" b="b"/>
              <a:pathLst>
                <a:path w="190500" h="260350">
                  <a:moveTo>
                    <a:pt x="76200" y="66675"/>
                  </a:moveTo>
                  <a:cubicBezTo>
                    <a:pt x="76200" y="66675"/>
                    <a:pt x="76200" y="66675"/>
                    <a:pt x="76200" y="136525"/>
                  </a:cubicBezTo>
                  <a:cubicBezTo>
                    <a:pt x="76200" y="136525"/>
                    <a:pt x="76200" y="136525"/>
                    <a:pt x="119063" y="136525"/>
                  </a:cubicBezTo>
                  <a:cubicBezTo>
                    <a:pt x="119063" y="136525"/>
                    <a:pt x="119063" y="136525"/>
                    <a:pt x="119063" y="102054"/>
                  </a:cubicBezTo>
                  <a:cubicBezTo>
                    <a:pt x="119063" y="83004"/>
                    <a:pt x="102648" y="66675"/>
                    <a:pt x="83496" y="66675"/>
                  </a:cubicBezTo>
                  <a:cubicBezTo>
                    <a:pt x="83496" y="66675"/>
                    <a:pt x="83496" y="66675"/>
                    <a:pt x="82584" y="66675"/>
                  </a:cubicBezTo>
                  <a:close/>
                  <a:moveTo>
                    <a:pt x="56410" y="66675"/>
                  </a:moveTo>
                  <a:cubicBezTo>
                    <a:pt x="37148" y="66675"/>
                    <a:pt x="20638" y="83004"/>
                    <a:pt x="20638" y="102054"/>
                  </a:cubicBezTo>
                  <a:lnTo>
                    <a:pt x="20638" y="136525"/>
                  </a:lnTo>
                  <a:cubicBezTo>
                    <a:pt x="20646" y="136525"/>
                    <a:pt x="21221" y="136525"/>
                    <a:pt x="61913" y="136525"/>
                  </a:cubicBezTo>
                  <a:cubicBezTo>
                    <a:pt x="61913" y="136517"/>
                    <a:pt x="61913" y="135790"/>
                    <a:pt x="61913" y="66675"/>
                  </a:cubicBezTo>
                  <a:cubicBezTo>
                    <a:pt x="61909" y="66675"/>
                    <a:pt x="61759" y="66675"/>
                    <a:pt x="56410" y="66675"/>
                  </a:cubicBezTo>
                  <a:close/>
                  <a:moveTo>
                    <a:pt x="93436" y="0"/>
                  </a:moveTo>
                  <a:cubicBezTo>
                    <a:pt x="104322" y="0"/>
                    <a:pt x="114300" y="5424"/>
                    <a:pt x="124279" y="18080"/>
                  </a:cubicBezTo>
                  <a:cubicBezTo>
                    <a:pt x="124281" y="18083"/>
                    <a:pt x="124331" y="18151"/>
                    <a:pt x="125526" y="19775"/>
                  </a:cubicBezTo>
                  <a:lnTo>
                    <a:pt x="134257" y="31640"/>
                  </a:lnTo>
                  <a:cubicBezTo>
                    <a:pt x="141515" y="42488"/>
                    <a:pt x="151493" y="48816"/>
                    <a:pt x="159657" y="48816"/>
                  </a:cubicBezTo>
                  <a:cubicBezTo>
                    <a:pt x="165100" y="48816"/>
                    <a:pt x="169636" y="47008"/>
                    <a:pt x="173265" y="43392"/>
                  </a:cubicBezTo>
                  <a:cubicBezTo>
                    <a:pt x="176893" y="39776"/>
                    <a:pt x="178707" y="34352"/>
                    <a:pt x="178707" y="29832"/>
                  </a:cubicBezTo>
                  <a:cubicBezTo>
                    <a:pt x="178707" y="25312"/>
                    <a:pt x="177800" y="21696"/>
                    <a:pt x="175986" y="18984"/>
                  </a:cubicBezTo>
                  <a:cubicBezTo>
                    <a:pt x="175989" y="18981"/>
                    <a:pt x="176043" y="18927"/>
                    <a:pt x="177006" y="17967"/>
                  </a:cubicBezTo>
                  <a:lnTo>
                    <a:pt x="184150" y="10848"/>
                  </a:lnTo>
                  <a:lnTo>
                    <a:pt x="190500" y="29832"/>
                  </a:lnTo>
                  <a:cubicBezTo>
                    <a:pt x="190500" y="37968"/>
                    <a:pt x="187779" y="45200"/>
                    <a:pt x="181429" y="50624"/>
                  </a:cubicBezTo>
                  <a:cubicBezTo>
                    <a:pt x="175986" y="56048"/>
                    <a:pt x="169636" y="58760"/>
                    <a:pt x="160565" y="58760"/>
                  </a:cubicBezTo>
                  <a:cubicBezTo>
                    <a:pt x="148772" y="58760"/>
                    <a:pt x="138793" y="53336"/>
                    <a:pt x="129722" y="40680"/>
                  </a:cubicBezTo>
                  <a:cubicBezTo>
                    <a:pt x="129719" y="40677"/>
                    <a:pt x="129664" y="40608"/>
                    <a:pt x="128361" y="38985"/>
                  </a:cubicBezTo>
                  <a:lnTo>
                    <a:pt x="118836" y="27120"/>
                  </a:lnTo>
                  <a:cubicBezTo>
                    <a:pt x="112486" y="16272"/>
                    <a:pt x="102507" y="9944"/>
                    <a:pt x="93436" y="9944"/>
                  </a:cubicBezTo>
                  <a:cubicBezTo>
                    <a:pt x="87993" y="9944"/>
                    <a:pt x="83457" y="11752"/>
                    <a:pt x="79829" y="16272"/>
                  </a:cubicBezTo>
                  <a:cubicBezTo>
                    <a:pt x="77107" y="19888"/>
                    <a:pt x="74386" y="24408"/>
                    <a:pt x="74386" y="29832"/>
                  </a:cubicBezTo>
                  <a:cubicBezTo>
                    <a:pt x="74386" y="29858"/>
                    <a:pt x="74386" y="39785"/>
                    <a:pt x="74386" y="47008"/>
                  </a:cubicBezTo>
                  <a:cubicBezTo>
                    <a:pt x="74391" y="47008"/>
                    <a:pt x="74481" y="47008"/>
                    <a:pt x="76087" y="47008"/>
                  </a:cubicBezTo>
                  <a:lnTo>
                    <a:pt x="87993" y="47008"/>
                  </a:lnTo>
                  <a:cubicBezTo>
                    <a:pt x="113393" y="47008"/>
                    <a:pt x="137886" y="71416"/>
                    <a:pt x="137886" y="96727"/>
                  </a:cubicBezTo>
                  <a:cubicBezTo>
                    <a:pt x="137886" y="96738"/>
                    <a:pt x="137886" y="97728"/>
                    <a:pt x="137886" y="191647"/>
                  </a:cubicBezTo>
                  <a:cubicBezTo>
                    <a:pt x="137886" y="193455"/>
                    <a:pt x="137886" y="194359"/>
                    <a:pt x="136979" y="196167"/>
                  </a:cubicBezTo>
                  <a:cubicBezTo>
                    <a:pt x="135165" y="232326"/>
                    <a:pt x="105229" y="260350"/>
                    <a:pt x="68943" y="260350"/>
                  </a:cubicBezTo>
                  <a:cubicBezTo>
                    <a:pt x="32657" y="260350"/>
                    <a:pt x="2722" y="232326"/>
                    <a:pt x="0" y="196167"/>
                  </a:cubicBezTo>
                  <a:cubicBezTo>
                    <a:pt x="0" y="194359"/>
                    <a:pt x="0" y="193455"/>
                    <a:pt x="0" y="191647"/>
                  </a:cubicBezTo>
                  <a:cubicBezTo>
                    <a:pt x="0" y="191636"/>
                    <a:pt x="0" y="190643"/>
                    <a:pt x="0" y="96727"/>
                  </a:cubicBezTo>
                  <a:cubicBezTo>
                    <a:pt x="0" y="71416"/>
                    <a:pt x="24493" y="47008"/>
                    <a:pt x="49893" y="47008"/>
                  </a:cubicBezTo>
                  <a:cubicBezTo>
                    <a:pt x="49899" y="47008"/>
                    <a:pt x="49989" y="47008"/>
                    <a:pt x="51594" y="47008"/>
                  </a:cubicBezTo>
                  <a:lnTo>
                    <a:pt x="63500" y="47008"/>
                  </a:lnTo>
                  <a:cubicBezTo>
                    <a:pt x="63500" y="39785"/>
                    <a:pt x="63500" y="28956"/>
                    <a:pt x="63500" y="28928"/>
                  </a:cubicBezTo>
                  <a:cubicBezTo>
                    <a:pt x="63500" y="20792"/>
                    <a:pt x="66222" y="13560"/>
                    <a:pt x="71665" y="8136"/>
                  </a:cubicBezTo>
                  <a:cubicBezTo>
                    <a:pt x="77107" y="2712"/>
                    <a:pt x="84365" y="0"/>
                    <a:pt x="9343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rgbClr val="3B3838"/>
                </a:solidFill>
              </a:endParaRPr>
            </a:p>
          </p:txBody>
        </p:sp>
      </p:grpSp>
      <p:sp>
        <p:nvSpPr>
          <p:cNvPr id="21" name="Text Box 20"/>
          <p:cNvSpPr txBox="1"/>
          <p:nvPr/>
        </p:nvSpPr>
        <p:spPr>
          <a:xfrm>
            <a:off x="7607935" y="935990"/>
            <a:ext cx="4354830" cy="42208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INPUT unit_price, quantity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SET cost = unit_price * quantity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SET total_cost = cost * 1.05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OUTPUT total_cost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To check if a number is positive, input the number and check if it is greater than zero: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INPUT number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IF number &gt; 0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  OUTPUT "positive"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ELSE</a:t>
            </a:r>
            <a:endParaRPr sz="1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  OUTPUT "non-positive"</a:t>
            </a:r>
            <a:endParaRPr lang="en-US" sz="1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6" grpId="0"/>
          <p:bldP spid="5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6" grpId="0"/>
          <p:bldP spid="53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6858000 h 6858000"/>
              <a:gd name="connsiteX2" fmla="*/ 0 w 12192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</p:pic>
      <p:sp>
        <p:nvSpPr>
          <p:cNvPr id="6" name="直角三角形 5"/>
          <p:cNvSpPr/>
          <p:nvPr/>
        </p:nvSpPr>
        <p:spPr>
          <a:xfrm flipV="1">
            <a:off x="0" y="0"/>
            <a:ext cx="6096000" cy="3429000"/>
          </a:xfrm>
          <a:prstGeom prst="rtTriangle">
            <a:avLst/>
          </a:prstGeom>
          <a:solidFill>
            <a:srgbClr val="155D8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732560" y="2900327"/>
            <a:ext cx="3889308" cy="45719"/>
          </a:xfrm>
          <a:prstGeom prst="rect">
            <a:avLst/>
          </a:prstGeom>
          <a:solidFill>
            <a:srgbClr val="3E4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668260" y="3013710"/>
            <a:ext cx="4027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5400"/>
              <a:t>THANK YOU</a:t>
            </a:r>
            <a:endParaRPr lang="en-US" altLang="zh-CN" sz="5400"/>
          </a:p>
        </p:txBody>
      </p:sp>
      <p:sp>
        <p:nvSpPr>
          <p:cNvPr id="3" name="文本框 6"/>
          <p:cNvSpPr txBox="1"/>
          <p:nvPr/>
        </p:nvSpPr>
        <p:spPr>
          <a:xfrm>
            <a:off x="7706360" y="2016760"/>
            <a:ext cx="38900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IE" altLang="en-US" sz="2400" dirty="0">
                <a:solidFill>
                  <a:prstClr val="black"/>
                </a:solidFill>
                <a:latin typeface="Arial" panose="020B0604020202020204" pitchFamily="34" charset="0"/>
                <a:sym typeface="+mn-ea"/>
              </a:rPr>
              <a:t>Introduction to Programming</a:t>
            </a:r>
            <a:endParaRPr lang="en-IE" altLang="en-US" sz="2400" dirty="0">
              <a:solidFill>
                <a:prstClr val="black"/>
              </a:solidFill>
              <a:latin typeface="Arial" panose="020B0604020202020204" pitchFamily="34" charset="0"/>
            </a:endParaRPr>
          </a:p>
          <a:p>
            <a:pPr algn="dist"/>
            <a:endParaRPr lang="en-IE" altLang="en-US" sz="240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1"/>
          <p:cNvSpPr>
            <a:spLocks noChangeArrowheads="1"/>
          </p:cNvSpPr>
          <p:nvPr/>
        </p:nvSpPr>
        <p:spPr bwMode="auto">
          <a:xfrm>
            <a:off x="2456108" y="2479726"/>
            <a:ext cx="166276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3200" b="1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Arial" panose="020B0604020202020204" pitchFamily="34" charset="0"/>
              </a:rPr>
              <a:t>Catalog</a:t>
            </a:r>
            <a:endParaRPr lang="zh-CN" altLang="en-US" sz="3200" b="1" dirty="0" smtClean="0">
              <a:solidFill>
                <a:schemeClr val="tx1">
                  <a:lumMod val="65000"/>
                  <a:lumOff val="35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18" name="Rectangle 32"/>
          <p:cNvSpPr>
            <a:spLocks noChangeArrowheads="1"/>
          </p:cNvSpPr>
          <p:nvPr/>
        </p:nvSpPr>
        <p:spPr bwMode="auto">
          <a:xfrm>
            <a:off x="2490397" y="3128165"/>
            <a:ext cx="159767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400" b="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ea typeface="Arial" panose="020B0604020202020204" pitchFamily="34" charset="0"/>
              </a:rPr>
              <a:t>CONTENTS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ea typeface="Arial" panose="020B0604020202020204" pitchFamily="34" charset="0"/>
            </a:endParaRPr>
          </a:p>
        </p:txBody>
      </p:sp>
      <p:sp>
        <p:nvSpPr>
          <p:cNvPr id="19" name="Line 36"/>
          <p:cNvSpPr>
            <a:spLocks noChangeShapeType="1"/>
          </p:cNvSpPr>
          <p:nvPr/>
        </p:nvSpPr>
        <p:spPr bwMode="auto">
          <a:xfrm>
            <a:off x="2485952" y="2971702"/>
            <a:ext cx="1602441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39"/>
          <p:cNvSpPr>
            <a:spLocks noChangeArrowheads="1"/>
          </p:cNvSpPr>
          <p:nvPr/>
        </p:nvSpPr>
        <p:spPr bwMode="auto">
          <a:xfrm>
            <a:off x="6722745" y="1649095"/>
            <a:ext cx="3848735" cy="830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Distinguish between programs, programming and programmers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· Construct algorithms using real world scenarios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TextBox 9"/>
          <p:cNvSpPr txBox="1"/>
          <p:nvPr/>
        </p:nvSpPr>
        <p:spPr>
          <a:xfrm>
            <a:off x="5613897" y="1587267"/>
            <a:ext cx="7024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01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6457911" y="173118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39"/>
          <p:cNvSpPr>
            <a:spLocks noChangeArrowheads="1"/>
          </p:cNvSpPr>
          <p:nvPr/>
        </p:nvSpPr>
        <p:spPr bwMode="auto">
          <a:xfrm>
            <a:off x="6722745" y="2708275"/>
            <a:ext cx="3536315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Create flowcharts (sequential) to solve basic problems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4" name="TextBox 12"/>
          <p:cNvSpPr txBox="1"/>
          <p:nvPr/>
        </p:nvSpPr>
        <p:spPr>
          <a:xfrm>
            <a:off x="5579433" y="2646447"/>
            <a:ext cx="771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02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6457911" y="279036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39"/>
          <p:cNvSpPr>
            <a:spLocks noChangeArrowheads="1"/>
          </p:cNvSpPr>
          <p:nvPr/>
        </p:nvSpPr>
        <p:spPr bwMode="auto">
          <a:xfrm>
            <a:off x="6722745" y="3805555"/>
            <a:ext cx="5085715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Distinguish between variables and constants  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Demonstrate an understanding of the rules to be followed when naming identifiers. 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Recommend appropriate data types that should be used to store given data.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18"/>
          <p:cNvSpPr txBox="1"/>
          <p:nvPr/>
        </p:nvSpPr>
        <p:spPr>
          <a:xfrm>
            <a:off x="5571417" y="3743727"/>
            <a:ext cx="7873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03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457911" y="388764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39"/>
          <p:cNvSpPr>
            <a:spLocks noChangeArrowheads="1"/>
          </p:cNvSpPr>
          <p:nvPr/>
        </p:nvSpPr>
        <p:spPr bwMode="auto">
          <a:xfrm>
            <a:off x="6722745" y="4864735"/>
            <a:ext cx="4930140" cy="1123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Use the DEFINE statement accurately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· Distinguish between operators and operands. 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· Distinguish between statements and expressions.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· Evaluate expressions accurately.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· Write expressions accurately given arithmetic form of expression 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· Write simple sequential statements using pseudocode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1"/>
          <p:cNvSpPr txBox="1"/>
          <p:nvPr/>
        </p:nvSpPr>
        <p:spPr>
          <a:xfrm>
            <a:off x="5580234" y="4802907"/>
            <a:ext cx="769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04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457911" y="4946827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40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nodeType="withEffect" p14:presetBounceEnd="5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 p14:presetBounceEnd="50000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6" presetClass="emph" presetSubtype="0" autoRev="1" fill="hold" grpId="1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Scale>
                                          <p:cBhvr>
                                            <p:cTn id="55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2" fill="hold" nodeType="withEffect" p14:presetBounceEnd="5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2" fill="hold" grpId="0" nodeType="withEffect" p14:presetBounceEnd="50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6" presetClass="emph" presetSubtype="0" autoRev="1" fill="hold" grpId="1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Scale>
                                          <p:cBhvr>
                                            <p:cTn id="7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2" fill="hold" nodeType="withEffect" p14:presetBounceEnd="50000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2" fill="hold" grpId="0" nodeType="withEffect" p14:presetBounceEnd="50000">
                                      <p:stCondLst>
                                        <p:cond delay="46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  <p:bldP spid="19" grpId="0" bldLvl="0" animBg="1"/>
          <p:bldP spid="20" grpId="0"/>
          <p:bldP spid="21" grpId="0"/>
          <p:bldP spid="21" grpId="1"/>
          <p:bldP spid="23" grpId="0"/>
          <p:bldP spid="24" grpId="0"/>
          <p:bldP spid="24" grpId="1"/>
          <p:bldP spid="26" grpId="0"/>
          <p:bldP spid="27" grpId="0"/>
          <p:bldP spid="27" grpId="1"/>
          <p:bldP spid="29" grpId="0"/>
          <p:bldP spid="30" grpId="0"/>
          <p:bldP spid="30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6" presetClass="emph" presetSubtype="0" autoRev="1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40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6" presetClass="emph" presetSubtype="0" autoRev="1" fill="hold" grpId="1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Scale>
                                          <p:cBhvr>
                                            <p:cTn id="55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2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2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6" presetClass="emph" presetSubtype="0" autoRev="1" fill="hold" grpId="1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Scale>
                                          <p:cBhvr>
                                            <p:cTn id="7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2" fill="hold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2" fill="hold" grpId="0" nodeType="withEffect">
                                      <p:stCondLst>
                                        <p:cond delay="46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/>
          <p:bldP spid="19" grpId="0" bldLvl="0" animBg="1"/>
          <p:bldP spid="20" grpId="0"/>
          <p:bldP spid="21" grpId="0"/>
          <p:bldP spid="21" grpId="1"/>
          <p:bldP spid="23" grpId="0"/>
          <p:bldP spid="24" grpId="0"/>
          <p:bldP spid="24" grpId="1"/>
          <p:bldP spid="26" grpId="0"/>
          <p:bldP spid="27" grpId="0"/>
          <p:bldP spid="27" grpId="1"/>
          <p:bldP spid="29" grpId="0"/>
          <p:bldP spid="30" grpId="0"/>
          <p:bldP spid="30" grpId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32"/>
          <p:cNvSpPr>
            <a:spLocks noChangeArrowheads="1"/>
          </p:cNvSpPr>
          <p:nvPr/>
        </p:nvSpPr>
        <p:spPr bwMode="auto">
          <a:xfrm>
            <a:off x="928297" y="3251990"/>
            <a:ext cx="1597679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lvl="0" algn="di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ea typeface="Arial" panose="020B0604020202020204" pitchFamily="34" charset="0"/>
              </a:rPr>
              <a:t>Definition 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19" name="Line 36"/>
          <p:cNvSpPr>
            <a:spLocks noChangeShapeType="1"/>
          </p:cNvSpPr>
          <p:nvPr/>
        </p:nvSpPr>
        <p:spPr bwMode="auto">
          <a:xfrm>
            <a:off x="923217" y="3238402"/>
            <a:ext cx="1602441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39"/>
          <p:cNvSpPr>
            <a:spLocks noChangeArrowheads="1"/>
          </p:cNvSpPr>
          <p:nvPr/>
        </p:nvSpPr>
        <p:spPr bwMode="auto">
          <a:xfrm>
            <a:off x="4946650" y="1221105"/>
            <a:ext cx="6517005" cy="4554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Distinguish between programs, programming and programmers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pPr>
              <a:buFont typeface="Arial" panose="020B0604020202020204" pitchFamily="34" charset="0"/>
              <a:buNone/>
            </a:pP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Distinguish between programs, programming, and programmers.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program is a series of instructions to a computer to make it perform a function or functions.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Programming is the process of writing code to facilitate specific actions in a computer, application/software program.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programmer is a person who creates a program.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9"/>
          <p:cNvSpPr txBox="1"/>
          <p:nvPr/>
        </p:nvSpPr>
        <p:spPr>
          <a:xfrm>
            <a:off x="3443467" y="2267352"/>
            <a:ext cx="7024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01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4303991" y="2359202"/>
            <a:ext cx="0" cy="47110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31"/>
          <p:cNvSpPr>
            <a:spLocks noChangeArrowheads="1"/>
          </p:cNvSpPr>
          <p:nvPr/>
        </p:nvSpPr>
        <p:spPr bwMode="auto">
          <a:xfrm>
            <a:off x="903533" y="2267636"/>
            <a:ext cx="1662765" cy="923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Arial" panose="020B0604020202020204" pitchFamily="34" charset="0"/>
              </a:rPr>
              <a:t>Programmer,</a:t>
            </a:r>
            <a:endParaRPr lang="en-US" altLang="zh-CN" sz="2000" b="1" dirty="0" smtClean="0">
              <a:solidFill>
                <a:schemeClr val="tx1">
                  <a:lumMod val="65000"/>
                  <a:lumOff val="35000"/>
                </a:schemeClr>
              </a:solidFill>
              <a:ea typeface="Arial" panose="020B0604020202020204" pitchFamily="34" charset="0"/>
            </a:endParaRPr>
          </a:p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ea typeface="Arial" panose="020B0604020202020204" pitchFamily="34" charset="0"/>
              </a:rPr>
              <a:t>programs, programming</a:t>
            </a:r>
            <a:endParaRPr kumimoji="0" lang="en-US" altLang="zh-CN" sz="2000" b="1" i="0" u="none" strike="noStrike" cap="none" normalizeH="0" baseline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ea typeface="Arial" panose="020B0604020202020204" pitchFamily="34" charset="0"/>
            </a:endParaRPr>
          </a:p>
        </p:txBody>
      </p:sp>
      <p:pic>
        <p:nvPicPr>
          <p:cNvPr id="4" name="Picture 3" descr="pyth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91785" y="2639060"/>
            <a:ext cx="3712210" cy="2320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 p14:presetBounceEnd="5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19" grpId="0" bldLvl="0" animBg="1"/>
          <p:bldP spid="20" grpId="0"/>
          <p:bldP spid="21" grpId="0"/>
          <p:bldP spid="21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 tmFilter="0,0; .5, 1; 1, 1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19" grpId="0" bldLvl="0" animBg="1"/>
          <p:bldP spid="20" grpId="0"/>
          <p:bldP spid="21" grpId="0"/>
          <p:bldP spid="21" grpId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9"/>
          <p:cNvSpPr>
            <a:spLocks noChangeArrowheads="1"/>
          </p:cNvSpPr>
          <p:nvPr/>
        </p:nvSpPr>
        <p:spPr bwMode="auto">
          <a:xfrm>
            <a:off x="1425575" y="386715"/>
            <a:ext cx="609981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Construct algorithms using real-world scenarios.</a:t>
            </a:r>
            <a:endParaRPr lang="zh-CN" altLang="en-US" sz="3200" b="1" dirty="0">
              <a:solidFill>
                <a:srgbClr val="5C5D5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4" name="内容占位符 2"/>
          <p:cNvSpPr txBox="1"/>
          <p:nvPr/>
        </p:nvSpPr>
        <p:spPr>
          <a:xfrm>
            <a:off x="1425607" y="1691460"/>
            <a:ext cx="2722954" cy="1173308"/>
          </a:xfrm>
          <a:prstGeom prst="rect">
            <a:avLst/>
          </a:prstGeom>
        </p:spPr>
        <p:txBody>
          <a:bodyPr vert="horz" lIns="121904" tIns="60952" rIns="121904" bIns="60952" rtlCol="0" anchor="t">
            <a:normAutofit fontScale="25000"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Algorithms - A set of finite rules or instructions to be followed in calculations or other problem-solving operations</a:t>
            </a:r>
            <a:r>
              <a:rPr lang="en-US" altLang="zh-CN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lang="en-US" altLang="zh-CN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The goal is to determine whether the gas tank is empty or full.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Input: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If (the tank falls between full and half)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Then 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state “tank is full”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End if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If (the tank falls in between half and empty)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Then 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State “tank is empty”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l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End if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6" name="内容占位符 2"/>
          <p:cNvSpPr txBox="1"/>
          <p:nvPr/>
        </p:nvSpPr>
        <p:spPr>
          <a:xfrm>
            <a:off x="8298871" y="1567635"/>
            <a:ext cx="2722954" cy="1173308"/>
          </a:xfrm>
          <a:prstGeom prst="rect">
            <a:avLst/>
          </a:prstGeom>
        </p:spPr>
        <p:txBody>
          <a:bodyPr vert="horz" lIns="121904" tIns="60952" rIns="121904" bIns="60952" rtlCol="0" anchor="t">
            <a:normAutofit fontScale="25000"/>
          </a:bodyPr>
          <a:lstStyle>
            <a:lvl1pPr marL="177800" indent="-1778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7780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3. Health care.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Goal: Reorder Supplies.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Input: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If (the number falls between 15 and 20)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Then 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Send alert “low supply”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End if 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If (the number falls in between 0 and 10)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Then 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Send alert “Reorder”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CN" altLang="en-US" sz="4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End if</a:t>
            </a:r>
            <a:endParaRPr lang="zh-CN" altLang="en-US" sz="4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6248696" y="2571823"/>
            <a:ext cx="1698332" cy="1698332"/>
            <a:chOff x="4667326" y="2215540"/>
            <a:chExt cx="1273915" cy="1273915"/>
          </a:xfrm>
          <a:solidFill>
            <a:schemeClr val="bg1"/>
          </a:solidFill>
        </p:grpSpPr>
        <p:sp>
          <p:nvSpPr>
            <p:cNvPr id="59" name="Freeform 6"/>
            <p:cNvSpPr/>
            <p:nvPr/>
          </p:nvSpPr>
          <p:spPr bwMode="auto">
            <a:xfrm rot="8100000">
              <a:off x="4667326" y="2215540"/>
              <a:ext cx="1273915" cy="1273915"/>
            </a:xfrm>
            <a:custGeom>
              <a:avLst/>
              <a:gdLst>
                <a:gd name="T0" fmla="*/ 2320 w 2584"/>
                <a:gd name="T1" fmla="*/ 1424 h 2584"/>
                <a:gd name="T2" fmla="*/ 2184 w 2584"/>
                <a:gd name="T3" fmla="*/ 1476 h 2584"/>
                <a:gd name="T4" fmla="*/ 2106 w 2584"/>
                <a:gd name="T5" fmla="*/ 1468 h 2584"/>
                <a:gd name="T6" fmla="*/ 2036 w 2584"/>
                <a:gd name="T7" fmla="*/ 1414 h 2584"/>
                <a:gd name="T8" fmla="*/ 2008 w 2584"/>
                <a:gd name="T9" fmla="*/ 1316 h 2584"/>
                <a:gd name="T10" fmla="*/ 1234 w 2584"/>
                <a:gd name="T11" fmla="*/ 568 h 2584"/>
                <a:gd name="T12" fmla="*/ 1158 w 2584"/>
                <a:gd name="T13" fmla="*/ 516 h 2584"/>
                <a:gd name="T14" fmla="*/ 1128 w 2584"/>
                <a:gd name="T15" fmla="*/ 436 h 2584"/>
                <a:gd name="T16" fmla="*/ 1150 w 2584"/>
                <a:gd name="T17" fmla="*/ 332 h 2584"/>
                <a:gd name="T18" fmla="*/ 1198 w 2584"/>
                <a:gd name="T19" fmla="*/ 206 h 2584"/>
                <a:gd name="T20" fmla="*/ 1184 w 2584"/>
                <a:gd name="T21" fmla="*/ 114 h 2584"/>
                <a:gd name="T22" fmla="*/ 1118 w 2584"/>
                <a:gd name="T23" fmla="*/ 32 h 2584"/>
                <a:gd name="T24" fmla="*/ 1014 w 2584"/>
                <a:gd name="T25" fmla="*/ 0 h 2584"/>
                <a:gd name="T26" fmla="*/ 926 w 2584"/>
                <a:gd name="T27" fmla="*/ 22 h 2584"/>
                <a:gd name="T28" fmla="*/ 852 w 2584"/>
                <a:gd name="T29" fmla="*/ 98 h 2584"/>
                <a:gd name="T30" fmla="*/ 830 w 2584"/>
                <a:gd name="T31" fmla="*/ 186 h 2584"/>
                <a:gd name="T32" fmla="*/ 862 w 2584"/>
                <a:gd name="T33" fmla="*/ 292 h 2584"/>
                <a:gd name="T34" fmla="*/ 902 w 2584"/>
                <a:gd name="T35" fmla="*/ 422 h 2584"/>
                <a:gd name="T36" fmla="*/ 878 w 2584"/>
                <a:gd name="T37" fmla="*/ 504 h 2584"/>
                <a:gd name="T38" fmla="*/ 810 w 2584"/>
                <a:gd name="T39" fmla="*/ 562 h 2584"/>
                <a:gd name="T40" fmla="*/ 0 w 2584"/>
                <a:gd name="T41" fmla="*/ 1314 h 2584"/>
                <a:gd name="T42" fmla="*/ 26 w 2584"/>
                <a:gd name="T43" fmla="*/ 1368 h 2584"/>
                <a:gd name="T44" fmla="*/ 70 w 2584"/>
                <a:gd name="T45" fmla="*/ 1370 h 2584"/>
                <a:gd name="T46" fmla="*/ 192 w 2584"/>
                <a:gd name="T47" fmla="*/ 1318 h 2584"/>
                <a:gd name="T48" fmla="*/ 346 w 2584"/>
                <a:gd name="T49" fmla="*/ 1308 h 2584"/>
                <a:gd name="T50" fmla="*/ 490 w 2584"/>
                <a:gd name="T51" fmla="*/ 1386 h 2584"/>
                <a:gd name="T52" fmla="*/ 570 w 2584"/>
                <a:gd name="T53" fmla="*/ 1532 h 2584"/>
                <a:gd name="T54" fmla="*/ 562 w 2584"/>
                <a:gd name="T55" fmla="*/ 1676 h 2584"/>
                <a:gd name="T56" fmla="*/ 470 w 2584"/>
                <a:gd name="T57" fmla="*/ 1812 h 2584"/>
                <a:gd name="T58" fmla="*/ 316 w 2584"/>
                <a:gd name="T59" fmla="*/ 1878 h 2584"/>
                <a:gd name="T60" fmla="*/ 162 w 2584"/>
                <a:gd name="T61" fmla="*/ 1850 h 2584"/>
                <a:gd name="T62" fmla="*/ 60 w 2584"/>
                <a:gd name="T63" fmla="*/ 1808 h 2584"/>
                <a:gd name="T64" fmla="*/ 18 w 2584"/>
                <a:gd name="T65" fmla="*/ 1816 h 2584"/>
                <a:gd name="T66" fmla="*/ 738 w 2584"/>
                <a:gd name="T67" fmla="*/ 2584 h 2584"/>
                <a:gd name="T68" fmla="*/ 792 w 2584"/>
                <a:gd name="T69" fmla="*/ 2558 h 2584"/>
                <a:gd name="T70" fmla="*/ 794 w 2584"/>
                <a:gd name="T71" fmla="*/ 2514 h 2584"/>
                <a:gd name="T72" fmla="*/ 742 w 2584"/>
                <a:gd name="T73" fmla="*/ 2392 h 2584"/>
                <a:gd name="T74" fmla="*/ 732 w 2584"/>
                <a:gd name="T75" fmla="*/ 2238 h 2584"/>
                <a:gd name="T76" fmla="*/ 810 w 2584"/>
                <a:gd name="T77" fmla="*/ 2094 h 2584"/>
                <a:gd name="T78" fmla="*/ 956 w 2584"/>
                <a:gd name="T79" fmla="*/ 2014 h 2584"/>
                <a:gd name="T80" fmla="*/ 1100 w 2584"/>
                <a:gd name="T81" fmla="*/ 2022 h 2584"/>
                <a:gd name="T82" fmla="*/ 1236 w 2584"/>
                <a:gd name="T83" fmla="*/ 2114 h 2584"/>
                <a:gd name="T84" fmla="*/ 1300 w 2584"/>
                <a:gd name="T85" fmla="*/ 2268 h 2584"/>
                <a:gd name="T86" fmla="*/ 1274 w 2584"/>
                <a:gd name="T87" fmla="*/ 2422 h 2584"/>
                <a:gd name="T88" fmla="*/ 1232 w 2584"/>
                <a:gd name="T89" fmla="*/ 2524 h 2584"/>
                <a:gd name="T90" fmla="*/ 1240 w 2584"/>
                <a:gd name="T91" fmla="*/ 2566 h 2584"/>
                <a:gd name="T92" fmla="*/ 2008 w 2584"/>
                <a:gd name="T93" fmla="*/ 1866 h 2584"/>
                <a:gd name="T94" fmla="*/ 2028 w 2584"/>
                <a:gd name="T95" fmla="*/ 1780 h 2584"/>
                <a:gd name="T96" fmla="*/ 2092 w 2584"/>
                <a:gd name="T97" fmla="*/ 1720 h 2584"/>
                <a:gd name="T98" fmla="*/ 2162 w 2584"/>
                <a:gd name="T99" fmla="*/ 1704 h 2584"/>
                <a:gd name="T100" fmla="*/ 2320 w 2584"/>
                <a:gd name="T101" fmla="*/ 1758 h 2584"/>
                <a:gd name="T102" fmla="*/ 2398 w 2584"/>
                <a:gd name="T103" fmla="*/ 1776 h 2584"/>
                <a:gd name="T104" fmla="*/ 2502 w 2584"/>
                <a:gd name="T105" fmla="*/ 1744 h 2584"/>
                <a:gd name="T106" fmla="*/ 2570 w 2584"/>
                <a:gd name="T107" fmla="*/ 1662 h 2584"/>
                <a:gd name="T108" fmla="*/ 2582 w 2584"/>
                <a:gd name="T109" fmla="*/ 1572 h 2584"/>
                <a:gd name="T110" fmla="*/ 2542 w 2584"/>
                <a:gd name="T111" fmla="*/ 1472 h 2584"/>
                <a:gd name="T112" fmla="*/ 2454 w 2584"/>
                <a:gd name="T113" fmla="*/ 1414 h 2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84" h="2584">
                  <a:moveTo>
                    <a:pt x="2398" y="1406"/>
                  </a:moveTo>
                  <a:lnTo>
                    <a:pt x="2398" y="1406"/>
                  </a:lnTo>
                  <a:lnTo>
                    <a:pt x="2378" y="1406"/>
                  </a:lnTo>
                  <a:lnTo>
                    <a:pt x="2358" y="1410"/>
                  </a:lnTo>
                  <a:lnTo>
                    <a:pt x="2340" y="1416"/>
                  </a:lnTo>
                  <a:lnTo>
                    <a:pt x="2320" y="1424"/>
                  </a:lnTo>
                  <a:lnTo>
                    <a:pt x="2320" y="1424"/>
                  </a:lnTo>
                  <a:lnTo>
                    <a:pt x="2292" y="1438"/>
                  </a:lnTo>
                  <a:lnTo>
                    <a:pt x="2252" y="1456"/>
                  </a:lnTo>
                  <a:lnTo>
                    <a:pt x="2228" y="1464"/>
                  </a:lnTo>
                  <a:lnTo>
                    <a:pt x="2206" y="1470"/>
                  </a:lnTo>
                  <a:lnTo>
                    <a:pt x="2184" y="1476"/>
                  </a:lnTo>
                  <a:lnTo>
                    <a:pt x="2162" y="1478"/>
                  </a:lnTo>
                  <a:lnTo>
                    <a:pt x="2162" y="1478"/>
                  </a:lnTo>
                  <a:lnTo>
                    <a:pt x="2148" y="1476"/>
                  </a:lnTo>
                  <a:lnTo>
                    <a:pt x="2134" y="1474"/>
                  </a:lnTo>
                  <a:lnTo>
                    <a:pt x="2120" y="1472"/>
                  </a:lnTo>
                  <a:lnTo>
                    <a:pt x="2106" y="1468"/>
                  </a:lnTo>
                  <a:lnTo>
                    <a:pt x="2092" y="1462"/>
                  </a:lnTo>
                  <a:lnTo>
                    <a:pt x="2080" y="1454"/>
                  </a:lnTo>
                  <a:lnTo>
                    <a:pt x="2068" y="1446"/>
                  </a:lnTo>
                  <a:lnTo>
                    <a:pt x="2056" y="1436"/>
                  </a:lnTo>
                  <a:lnTo>
                    <a:pt x="2046" y="1426"/>
                  </a:lnTo>
                  <a:lnTo>
                    <a:pt x="2036" y="1414"/>
                  </a:lnTo>
                  <a:lnTo>
                    <a:pt x="2028" y="1400"/>
                  </a:lnTo>
                  <a:lnTo>
                    <a:pt x="2022" y="1386"/>
                  </a:lnTo>
                  <a:lnTo>
                    <a:pt x="2016" y="1370"/>
                  </a:lnTo>
                  <a:lnTo>
                    <a:pt x="2012" y="1352"/>
                  </a:lnTo>
                  <a:lnTo>
                    <a:pt x="2010" y="1334"/>
                  </a:lnTo>
                  <a:lnTo>
                    <a:pt x="2008" y="1316"/>
                  </a:lnTo>
                  <a:lnTo>
                    <a:pt x="2008" y="576"/>
                  </a:lnTo>
                  <a:lnTo>
                    <a:pt x="1290" y="576"/>
                  </a:lnTo>
                  <a:lnTo>
                    <a:pt x="1290" y="576"/>
                  </a:lnTo>
                  <a:lnTo>
                    <a:pt x="1270" y="576"/>
                  </a:lnTo>
                  <a:lnTo>
                    <a:pt x="1252" y="572"/>
                  </a:lnTo>
                  <a:lnTo>
                    <a:pt x="1234" y="568"/>
                  </a:lnTo>
                  <a:lnTo>
                    <a:pt x="1220" y="562"/>
                  </a:lnTo>
                  <a:lnTo>
                    <a:pt x="1204" y="556"/>
                  </a:lnTo>
                  <a:lnTo>
                    <a:pt x="1192" y="548"/>
                  </a:lnTo>
                  <a:lnTo>
                    <a:pt x="1180" y="538"/>
                  </a:lnTo>
                  <a:lnTo>
                    <a:pt x="1168" y="528"/>
                  </a:lnTo>
                  <a:lnTo>
                    <a:pt x="1158" y="516"/>
                  </a:lnTo>
                  <a:lnTo>
                    <a:pt x="1150" y="504"/>
                  </a:lnTo>
                  <a:lnTo>
                    <a:pt x="1144" y="492"/>
                  </a:lnTo>
                  <a:lnTo>
                    <a:pt x="1138" y="478"/>
                  </a:lnTo>
                  <a:lnTo>
                    <a:pt x="1132" y="464"/>
                  </a:lnTo>
                  <a:lnTo>
                    <a:pt x="1130" y="450"/>
                  </a:lnTo>
                  <a:lnTo>
                    <a:pt x="1128" y="436"/>
                  </a:lnTo>
                  <a:lnTo>
                    <a:pt x="1128" y="422"/>
                  </a:lnTo>
                  <a:lnTo>
                    <a:pt x="1128" y="422"/>
                  </a:lnTo>
                  <a:lnTo>
                    <a:pt x="1128" y="402"/>
                  </a:lnTo>
                  <a:lnTo>
                    <a:pt x="1134" y="378"/>
                  </a:lnTo>
                  <a:lnTo>
                    <a:pt x="1140" y="356"/>
                  </a:lnTo>
                  <a:lnTo>
                    <a:pt x="1150" y="332"/>
                  </a:lnTo>
                  <a:lnTo>
                    <a:pt x="1168" y="292"/>
                  </a:lnTo>
                  <a:lnTo>
                    <a:pt x="1182" y="264"/>
                  </a:lnTo>
                  <a:lnTo>
                    <a:pt x="1182" y="264"/>
                  </a:lnTo>
                  <a:lnTo>
                    <a:pt x="1190" y="246"/>
                  </a:lnTo>
                  <a:lnTo>
                    <a:pt x="1194" y="226"/>
                  </a:lnTo>
                  <a:lnTo>
                    <a:pt x="1198" y="206"/>
                  </a:lnTo>
                  <a:lnTo>
                    <a:pt x="1200" y="186"/>
                  </a:lnTo>
                  <a:lnTo>
                    <a:pt x="1200" y="186"/>
                  </a:lnTo>
                  <a:lnTo>
                    <a:pt x="1198" y="166"/>
                  </a:lnTo>
                  <a:lnTo>
                    <a:pt x="1196" y="148"/>
                  </a:lnTo>
                  <a:lnTo>
                    <a:pt x="1190" y="130"/>
                  </a:lnTo>
                  <a:lnTo>
                    <a:pt x="1184" y="114"/>
                  </a:lnTo>
                  <a:lnTo>
                    <a:pt x="1176" y="98"/>
                  </a:lnTo>
                  <a:lnTo>
                    <a:pt x="1168" y="82"/>
                  </a:lnTo>
                  <a:lnTo>
                    <a:pt x="1156" y="68"/>
                  </a:lnTo>
                  <a:lnTo>
                    <a:pt x="1144" y="54"/>
                  </a:lnTo>
                  <a:lnTo>
                    <a:pt x="1132" y="42"/>
                  </a:lnTo>
                  <a:lnTo>
                    <a:pt x="1118" y="32"/>
                  </a:lnTo>
                  <a:lnTo>
                    <a:pt x="1102" y="22"/>
                  </a:lnTo>
                  <a:lnTo>
                    <a:pt x="1086" y="16"/>
                  </a:lnTo>
                  <a:lnTo>
                    <a:pt x="1070" y="8"/>
                  </a:lnTo>
                  <a:lnTo>
                    <a:pt x="1052" y="4"/>
                  </a:lnTo>
                  <a:lnTo>
                    <a:pt x="1032" y="2"/>
                  </a:lnTo>
                  <a:lnTo>
                    <a:pt x="1014" y="0"/>
                  </a:lnTo>
                  <a:lnTo>
                    <a:pt x="1014" y="0"/>
                  </a:lnTo>
                  <a:lnTo>
                    <a:pt x="996" y="2"/>
                  </a:lnTo>
                  <a:lnTo>
                    <a:pt x="976" y="4"/>
                  </a:lnTo>
                  <a:lnTo>
                    <a:pt x="960" y="8"/>
                  </a:lnTo>
                  <a:lnTo>
                    <a:pt x="942" y="16"/>
                  </a:lnTo>
                  <a:lnTo>
                    <a:pt x="926" y="22"/>
                  </a:lnTo>
                  <a:lnTo>
                    <a:pt x="910" y="32"/>
                  </a:lnTo>
                  <a:lnTo>
                    <a:pt x="896" y="42"/>
                  </a:lnTo>
                  <a:lnTo>
                    <a:pt x="884" y="54"/>
                  </a:lnTo>
                  <a:lnTo>
                    <a:pt x="872" y="68"/>
                  </a:lnTo>
                  <a:lnTo>
                    <a:pt x="860" y="82"/>
                  </a:lnTo>
                  <a:lnTo>
                    <a:pt x="852" y="98"/>
                  </a:lnTo>
                  <a:lnTo>
                    <a:pt x="844" y="114"/>
                  </a:lnTo>
                  <a:lnTo>
                    <a:pt x="838" y="130"/>
                  </a:lnTo>
                  <a:lnTo>
                    <a:pt x="832" y="148"/>
                  </a:lnTo>
                  <a:lnTo>
                    <a:pt x="830" y="166"/>
                  </a:lnTo>
                  <a:lnTo>
                    <a:pt x="830" y="186"/>
                  </a:lnTo>
                  <a:lnTo>
                    <a:pt x="830" y="186"/>
                  </a:lnTo>
                  <a:lnTo>
                    <a:pt x="830" y="206"/>
                  </a:lnTo>
                  <a:lnTo>
                    <a:pt x="834" y="226"/>
                  </a:lnTo>
                  <a:lnTo>
                    <a:pt x="840" y="246"/>
                  </a:lnTo>
                  <a:lnTo>
                    <a:pt x="846" y="264"/>
                  </a:lnTo>
                  <a:lnTo>
                    <a:pt x="846" y="264"/>
                  </a:lnTo>
                  <a:lnTo>
                    <a:pt x="862" y="292"/>
                  </a:lnTo>
                  <a:lnTo>
                    <a:pt x="880" y="332"/>
                  </a:lnTo>
                  <a:lnTo>
                    <a:pt x="888" y="356"/>
                  </a:lnTo>
                  <a:lnTo>
                    <a:pt x="894" y="378"/>
                  </a:lnTo>
                  <a:lnTo>
                    <a:pt x="900" y="402"/>
                  </a:lnTo>
                  <a:lnTo>
                    <a:pt x="902" y="422"/>
                  </a:lnTo>
                  <a:lnTo>
                    <a:pt x="902" y="422"/>
                  </a:lnTo>
                  <a:lnTo>
                    <a:pt x="900" y="436"/>
                  </a:lnTo>
                  <a:lnTo>
                    <a:pt x="898" y="450"/>
                  </a:lnTo>
                  <a:lnTo>
                    <a:pt x="896" y="464"/>
                  </a:lnTo>
                  <a:lnTo>
                    <a:pt x="890" y="478"/>
                  </a:lnTo>
                  <a:lnTo>
                    <a:pt x="884" y="492"/>
                  </a:lnTo>
                  <a:lnTo>
                    <a:pt x="878" y="504"/>
                  </a:lnTo>
                  <a:lnTo>
                    <a:pt x="870" y="516"/>
                  </a:lnTo>
                  <a:lnTo>
                    <a:pt x="860" y="528"/>
                  </a:lnTo>
                  <a:lnTo>
                    <a:pt x="850" y="538"/>
                  </a:lnTo>
                  <a:lnTo>
                    <a:pt x="836" y="548"/>
                  </a:lnTo>
                  <a:lnTo>
                    <a:pt x="824" y="556"/>
                  </a:lnTo>
                  <a:lnTo>
                    <a:pt x="810" y="562"/>
                  </a:lnTo>
                  <a:lnTo>
                    <a:pt x="794" y="568"/>
                  </a:lnTo>
                  <a:lnTo>
                    <a:pt x="776" y="572"/>
                  </a:lnTo>
                  <a:lnTo>
                    <a:pt x="758" y="576"/>
                  </a:lnTo>
                  <a:lnTo>
                    <a:pt x="738" y="576"/>
                  </a:lnTo>
                  <a:lnTo>
                    <a:pt x="0" y="576"/>
                  </a:lnTo>
                  <a:lnTo>
                    <a:pt x="0" y="1314"/>
                  </a:lnTo>
                  <a:lnTo>
                    <a:pt x="0" y="1314"/>
                  </a:lnTo>
                  <a:lnTo>
                    <a:pt x="2" y="1332"/>
                  </a:lnTo>
                  <a:lnTo>
                    <a:pt x="6" y="1346"/>
                  </a:lnTo>
                  <a:lnTo>
                    <a:pt x="10" y="1356"/>
                  </a:lnTo>
                  <a:lnTo>
                    <a:pt x="18" y="1364"/>
                  </a:lnTo>
                  <a:lnTo>
                    <a:pt x="26" y="1368"/>
                  </a:lnTo>
                  <a:lnTo>
                    <a:pt x="34" y="1372"/>
                  </a:lnTo>
                  <a:lnTo>
                    <a:pt x="42" y="1374"/>
                  </a:lnTo>
                  <a:lnTo>
                    <a:pt x="50" y="1374"/>
                  </a:lnTo>
                  <a:lnTo>
                    <a:pt x="50" y="1374"/>
                  </a:lnTo>
                  <a:lnTo>
                    <a:pt x="60" y="1374"/>
                  </a:lnTo>
                  <a:lnTo>
                    <a:pt x="70" y="1370"/>
                  </a:lnTo>
                  <a:lnTo>
                    <a:pt x="98" y="1360"/>
                  </a:lnTo>
                  <a:lnTo>
                    <a:pt x="130" y="1346"/>
                  </a:lnTo>
                  <a:lnTo>
                    <a:pt x="160" y="1332"/>
                  </a:lnTo>
                  <a:lnTo>
                    <a:pt x="162" y="1330"/>
                  </a:lnTo>
                  <a:lnTo>
                    <a:pt x="162" y="1330"/>
                  </a:lnTo>
                  <a:lnTo>
                    <a:pt x="192" y="1318"/>
                  </a:lnTo>
                  <a:lnTo>
                    <a:pt x="224" y="1310"/>
                  </a:lnTo>
                  <a:lnTo>
                    <a:pt x="256" y="1304"/>
                  </a:lnTo>
                  <a:lnTo>
                    <a:pt x="288" y="1302"/>
                  </a:lnTo>
                  <a:lnTo>
                    <a:pt x="288" y="1302"/>
                  </a:lnTo>
                  <a:lnTo>
                    <a:pt x="316" y="1304"/>
                  </a:lnTo>
                  <a:lnTo>
                    <a:pt x="346" y="1308"/>
                  </a:lnTo>
                  <a:lnTo>
                    <a:pt x="372" y="1314"/>
                  </a:lnTo>
                  <a:lnTo>
                    <a:pt x="400" y="1324"/>
                  </a:lnTo>
                  <a:lnTo>
                    <a:pt x="424" y="1336"/>
                  </a:lnTo>
                  <a:lnTo>
                    <a:pt x="448" y="1352"/>
                  </a:lnTo>
                  <a:lnTo>
                    <a:pt x="470" y="1368"/>
                  </a:lnTo>
                  <a:lnTo>
                    <a:pt x="490" y="1386"/>
                  </a:lnTo>
                  <a:lnTo>
                    <a:pt x="510" y="1406"/>
                  </a:lnTo>
                  <a:lnTo>
                    <a:pt x="526" y="1430"/>
                  </a:lnTo>
                  <a:lnTo>
                    <a:pt x="540" y="1452"/>
                  </a:lnTo>
                  <a:lnTo>
                    <a:pt x="552" y="1478"/>
                  </a:lnTo>
                  <a:lnTo>
                    <a:pt x="562" y="1504"/>
                  </a:lnTo>
                  <a:lnTo>
                    <a:pt x="570" y="1532"/>
                  </a:lnTo>
                  <a:lnTo>
                    <a:pt x="574" y="1560"/>
                  </a:lnTo>
                  <a:lnTo>
                    <a:pt x="576" y="1590"/>
                  </a:lnTo>
                  <a:lnTo>
                    <a:pt x="576" y="1590"/>
                  </a:lnTo>
                  <a:lnTo>
                    <a:pt x="574" y="1620"/>
                  </a:lnTo>
                  <a:lnTo>
                    <a:pt x="570" y="1648"/>
                  </a:lnTo>
                  <a:lnTo>
                    <a:pt x="562" y="1676"/>
                  </a:lnTo>
                  <a:lnTo>
                    <a:pt x="552" y="1702"/>
                  </a:lnTo>
                  <a:lnTo>
                    <a:pt x="540" y="1728"/>
                  </a:lnTo>
                  <a:lnTo>
                    <a:pt x="526" y="1752"/>
                  </a:lnTo>
                  <a:lnTo>
                    <a:pt x="510" y="1774"/>
                  </a:lnTo>
                  <a:lnTo>
                    <a:pt x="490" y="1794"/>
                  </a:lnTo>
                  <a:lnTo>
                    <a:pt x="470" y="1812"/>
                  </a:lnTo>
                  <a:lnTo>
                    <a:pt x="448" y="1830"/>
                  </a:lnTo>
                  <a:lnTo>
                    <a:pt x="424" y="1844"/>
                  </a:lnTo>
                  <a:lnTo>
                    <a:pt x="400" y="1856"/>
                  </a:lnTo>
                  <a:lnTo>
                    <a:pt x="372" y="1866"/>
                  </a:lnTo>
                  <a:lnTo>
                    <a:pt x="346" y="1872"/>
                  </a:lnTo>
                  <a:lnTo>
                    <a:pt x="316" y="1878"/>
                  </a:lnTo>
                  <a:lnTo>
                    <a:pt x="288" y="1878"/>
                  </a:lnTo>
                  <a:lnTo>
                    <a:pt x="288" y="1878"/>
                  </a:lnTo>
                  <a:lnTo>
                    <a:pt x="256" y="1876"/>
                  </a:lnTo>
                  <a:lnTo>
                    <a:pt x="224" y="1872"/>
                  </a:lnTo>
                  <a:lnTo>
                    <a:pt x="192" y="1862"/>
                  </a:lnTo>
                  <a:lnTo>
                    <a:pt x="162" y="1850"/>
                  </a:lnTo>
                  <a:lnTo>
                    <a:pt x="160" y="1848"/>
                  </a:lnTo>
                  <a:lnTo>
                    <a:pt x="160" y="1848"/>
                  </a:lnTo>
                  <a:lnTo>
                    <a:pt x="130" y="1834"/>
                  </a:lnTo>
                  <a:lnTo>
                    <a:pt x="98" y="1820"/>
                  </a:lnTo>
                  <a:lnTo>
                    <a:pt x="70" y="1810"/>
                  </a:lnTo>
                  <a:lnTo>
                    <a:pt x="60" y="1808"/>
                  </a:lnTo>
                  <a:lnTo>
                    <a:pt x="50" y="1806"/>
                  </a:lnTo>
                  <a:lnTo>
                    <a:pt x="50" y="1806"/>
                  </a:lnTo>
                  <a:lnTo>
                    <a:pt x="42" y="1806"/>
                  </a:lnTo>
                  <a:lnTo>
                    <a:pt x="34" y="1808"/>
                  </a:lnTo>
                  <a:lnTo>
                    <a:pt x="26" y="1812"/>
                  </a:lnTo>
                  <a:lnTo>
                    <a:pt x="18" y="1816"/>
                  </a:lnTo>
                  <a:lnTo>
                    <a:pt x="10" y="1824"/>
                  </a:lnTo>
                  <a:lnTo>
                    <a:pt x="6" y="1834"/>
                  </a:lnTo>
                  <a:lnTo>
                    <a:pt x="2" y="1848"/>
                  </a:lnTo>
                  <a:lnTo>
                    <a:pt x="0" y="1866"/>
                  </a:lnTo>
                  <a:lnTo>
                    <a:pt x="0" y="2584"/>
                  </a:lnTo>
                  <a:lnTo>
                    <a:pt x="738" y="2584"/>
                  </a:lnTo>
                  <a:lnTo>
                    <a:pt x="738" y="2584"/>
                  </a:lnTo>
                  <a:lnTo>
                    <a:pt x="756" y="2582"/>
                  </a:lnTo>
                  <a:lnTo>
                    <a:pt x="770" y="2578"/>
                  </a:lnTo>
                  <a:lnTo>
                    <a:pt x="780" y="2574"/>
                  </a:lnTo>
                  <a:lnTo>
                    <a:pt x="788" y="2566"/>
                  </a:lnTo>
                  <a:lnTo>
                    <a:pt x="792" y="2558"/>
                  </a:lnTo>
                  <a:lnTo>
                    <a:pt x="796" y="2550"/>
                  </a:lnTo>
                  <a:lnTo>
                    <a:pt x="798" y="2542"/>
                  </a:lnTo>
                  <a:lnTo>
                    <a:pt x="798" y="2534"/>
                  </a:lnTo>
                  <a:lnTo>
                    <a:pt x="798" y="2534"/>
                  </a:lnTo>
                  <a:lnTo>
                    <a:pt x="796" y="2524"/>
                  </a:lnTo>
                  <a:lnTo>
                    <a:pt x="794" y="2514"/>
                  </a:lnTo>
                  <a:lnTo>
                    <a:pt x="784" y="2486"/>
                  </a:lnTo>
                  <a:lnTo>
                    <a:pt x="770" y="2454"/>
                  </a:lnTo>
                  <a:lnTo>
                    <a:pt x="756" y="2424"/>
                  </a:lnTo>
                  <a:lnTo>
                    <a:pt x="754" y="2422"/>
                  </a:lnTo>
                  <a:lnTo>
                    <a:pt x="754" y="2422"/>
                  </a:lnTo>
                  <a:lnTo>
                    <a:pt x="742" y="2392"/>
                  </a:lnTo>
                  <a:lnTo>
                    <a:pt x="732" y="2360"/>
                  </a:lnTo>
                  <a:lnTo>
                    <a:pt x="728" y="2328"/>
                  </a:lnTo>
                  <a:lnTo>
                    <a:pt x="726" y="2296"/>
                  </a:lnTo>
                  <a:lnTo>
                    <a:pt x="726" y="2296"/>
                  </a:lnTo>
                  <a:lnTo>
                    <a:pt x="728" y="2268"/>
                  </a:lnTo>
                  <a:lnTo>
                    <a:pt x="732" y="2238"/>
                  </a:lnTo>
                  <a:lnTo>
                    <a:pt x="738" y="2212"/>
                  </a:lnTo>
                  <a:lnTo>
                    <a:pt x="748" y="2184"/>
                  </a:lnTo>
                  <a:lnTo>
                    <a:pt x="760" y="2160"/>
                  </a:lnTo>
                  <a:lnTo>
                    <a:pt x="776" y="2136"/>
                  </a:lnTo>
                  <a:lnTo>
                    <a:pt x="792" y="2114"/>
                  </a:lnTo>
                  <a:lnTo>
                    <a:pt x="810" y="2094"/>
                  </a:lnTo>
                  <a:lnTo>
                    <a:pt x="830" y="2074"/>
                  </a:lnTo>
                  <a:lnTo>
                    <a:pt x="854" y="2058"/>
                  </a:lnTo>
                  <a:lnTo>
                    <a:pt x="876" y="2044"/>
                  </a:lnTo>
                  <a:lnTo>
                    <a:pt x="902" y="2032"/>
                  </a:lnTo>
                  <a:lnTo>
                    <a:pt x="928" y="2022"/>
                  </a:lnTo>
                  <a:lnTo>
                    <a:pt x="956" y="2014"/>
                  </a:lnTo>
                  <a:lnTo>
                    <a:pt x="984" y="2010"/>
                  </a:lnTo>
                  <a:lnTo>
                    <a:pt x="1014" y="2008"/>
                  </a:lnTo>
                  <a:lnTo>
                    <a:pt x="1014" y="2008"/>
                  </a:lnTo>
                  <a:lnTo>
                    <a:pt x="1044" y="2010"/>
                  </a:lnTo>
                  <a:lnTo>
                    <a:pt x="1072" y="2014"/>
                  </a:lnTo>
                  <a:lnTo>
                    <a:pt x="1100" y="2022"/>
                  </a:lnTo>
                  <a:lnTo>
                    <a:pt x="1126" y="2032"/>
                  </a:lnTo>
                  <a:lnTo>
                    <a:pt x="1152" y="2044"/>
                  </a:lnTo>
                  <a:lnTo>
                    <a:pt x="1176" y="2058"/>
                  </a:lnTo>
                  <a:lnTo>
                    <a:pt x="1198" y="2074"/>
                  </a:lnTo>
                  <a:lnTo>
                    <a:pt x="1218" y="2094"/>
                  </a:lnTo>
                  <a:lnTo>
                    <a:pt x="1236" y="2114"/>
                  </a:lnTo>
                  <a:lnTo>
                    <a:pt x="1254" y="2136"/>
                  </a:lnTo>
                  <a:lnTo>
                    <a:pt x="1268" y="2160"/>
                  </a:lnTo>
                  <a:lnTo>
                    <a:pt x="1280" y="2184"/>
                  </a:lnTo>
                  <a:lnTo>
                    <a:pt x="1290" y="2212"/>
                  </a:lnTo>
                  <a:lnTo>
                    <a:pt x="1296" y="2238"/>
                  </a:lnTo>
                  <a:lnTo>
                    <a:pt x="1300" y="2268"/>
                  </a:lnTo>
                  <a:lnTo>
                    <a:pt x="1302" y="2296"/>
                  </a:lnTo>
                  <a:lnTo>
                    <a:pt x="1302" y="2296"/>
                  </a:lnTo>
                  <a:lnTo>
                    <a:pt x="1300" y="2328"/>
                  </a:lnTo>
                  <a:lnTo>
                    <a:pt x="1296" y="2360"/>
                  </a:lnTo>
                  <a:lnTo>
                    <a:pt x="1286" y="2392"/>
                  </a:lnTo>
                  <a:lnTo>
                    <a:pt x="1274" y="2422"/>
                  </a:lnTo>
                  <a:lnTo>
                    <a:pt x="1272" y="2424"/>
                  </a:lnTo>
                  <a:lnTo>
                    <a:pt x="1272" y="2424"/>
                  </a:lnTo>
                  <a:lnTo>
                    <a:pt x="1258" y="2454"/>
                  </a:lnTo>
                  <a:lnTo>
                    <a:pt x="1244" y="2486"/>
                  </a:lnTo>
                  <a:lnTo>
                    <a:pt x="1234" y="2514"/>
                  </a:lnTo>
                  <a:lnTo>
                    <a:pt x="1232" y="2524"/>
                  </a:lnTo>
                  <a:lnTo>
                    <a:pt x="1230" y="2534"/>
                  </a:lnTo>
                  <a:lnTo>
                    <a:pt x="1230" y="2534"/>
                  </a:lnTo>
                  <a:lnTo>
                    <a:pt x="1230" y="2542"/>
                  </a:lnTo>
                  <a:lnTo>
                    <a:pt x="1232" y="2550"/>
                  </a:lnTo>
                  <a:lnTo>
                    <a:pt x="1236" y="2558"/>
                  </a:lnTo>
                  <a:lnTo>
                    <a:pt x="1240" y="2566"/>
                  </a:lnTo>
                  <a:lnTo>
                    <a:pt x="1248" y="2574"/>
                  </a:lnTo>
                  <a:lnTo>
                    <a:pt x="1258" y="2578"/>
                  </a:lnTo>
                  <a:lnTo>
                    <a:pt x="1272" y="2582"/>
                  </a:lnTo>
                  <a:lnTo>
                    <a:pt x="1290" y="2584"/>
                  </a:lnTo>
                  <a:lnTo>
                    <a:pt x="2008" y="2584"/>
                  </a:lnTo>
                  <a:lnTo>
                    <a:pt x="2008" y="1866"/>
                  </a:lnTo>
                  <a:lnTo>
                    <a:pt x="2008" y="1866"/>
                  </a:lnTo>
                  <a:lnTo>
                    <a:pt x="2010" y="1846"/>
                  </a:lnTo>
                  <a:lnTo>
                    <a:pt x="2012" y="1828"/>
                  </a:lnTo>
                  <a:lnTo>
                    <a:pt x="2016" y="1812"/>
                  </a:lnTo>
                  <a:lnTo>
                    <a:pt x="2022" y="1796"/>
                  </a:lnTo>
                  <a:lnTo>
                    <a:pt x="2028" y="1780"/>
                  </a:lnTo>
                  <a:lnTo>
                    <a:pt x="2036" y="1768"/>
                  </a:lnTo>
                  <a:lnTo>
                    <a:pt x="2046" y="1756"/>
                  </a:lnTo>
                  <a:lnTo>
                    <a:pt x="2056" y="1744"/>
                  </a:lnTo>
                  <a:lnTo>
                    <a:pt x="2068" y="1736"/>
                  </a:lnTo>
                  <a:lnTo>
                    <a:pt x="2080" y="1726"/>
                  </a:lnTo>
                  <a:lnTo>
                    <a:pt x="2092" y="1720"/>
                  </a:lnTo>
                  <a:lnTo>
                    <a:pt x="2106" y="1714"/>
                  </a:lnTo>
                  <a:lnTo>
                    <a:pt x="2120" y="1710"/>
                  </a:lnTo>
                  <a:lnTo>
                    <a:pt x="2134" y="1706"/>
                  </a:lnTo>
                  <a:lnTo>
                    <a:pt x="2148" y="1704"/>
                  </a:lnTo>
                  <a:lnTo>
                    <a:pt x="2162" y="1704"/>
                  </a:lnTo>
                  <a:lnTo>
                    <a:pt x="2162" y="1704"/>
                  </a:lnTo>
                  <a:lnTo>
                    <a:pt x="2184" y="1706"/>
                  </a:lnTo>
                  <a:lnTo>
                    <a:pt x="2206" y="1710"/>
                  </a:lnTo>
                  <a:lnTo>
                    <a:pt x="2228" y="1718"/>
                  </a:lnTo>
                  <a:lnTo>
                    <a:pt x="2252" y="1726"/>
                  </a:lnTo>
                  <a:lnTo>
                    <a:pt x="2292" y="1744"/>
                  </a:lnTo>
                  <a:lnTo>
                    <a:pt x="2320" y="1758"/>
                  </a:lnTo>
                  <a:lnTo>
                    <a:pt x="2320" y="1758"/>
                  </a:lnTo>
                  <a:lnTo>
                    <a:pt x="2340" y="1766"/>
                  </a:lnTo>
                  <a:lnTo>
                    <a:pt x="2358" y="1772"/>
                  </a:lnTo>
                  <a:lnTo>
                    <a:pt x="2378" y="1774"/>
                  </a:lnTo>
                  <a:lnTo>
                    <a:pt x="2398" y="1776"/>
                  </a:lnTo>
                  <a:lnTo>
                    <a:pt x="2398" y="1776"/>
                  </a:lnTo>
                  <a:lnTo>
                    <a:pt x="2418" y="1774"/>
                  </a:lnTo>
                  <a:lnTo>
                    <a:pt x="2436" y="1772"/>
                  </a:lnTo>
                  <a:lnTo>
                    <a:pt x="2454" y="1768"/>
                  </a:lnTo>
                  <a:lnTo>
                    <a:pt x="2470" y="1760"/>
                  </a:lnTo>
                  <a:lnTo>
                    <a:pt x="2486" y="1754"/>
                  </a:lnTo>
                  <a:lnTo>
                    <a:pt x="2502" y="1744"/>
                  </a:lnTo>
                  <a:lnTo>
                    <a:pt x="2516" y="1734"/>
                  </a:lnTo>
                  <a:lnTo>
                    <a:pt x="2530" y="1722"/>
                  </a:lnTo>
                  <a:lnTo>
                    <a:pt x="2542" y="1708"/>
                  </a:lnTo>
                  <a:lnTo>
                    <a:pt x="2552" y="1694"/>
                  </a:lnTo>
                  <a:lnTo>
                    <a:pt x="2562" y="1678"/>
                  </a:lnTo>
                  <a:lnTo>
                    <a:pt x="2570" y="1662"/>
                  </a:lnTo>
                  <a:lnTo>
                    <a:pt x="2576" y="1646"/>
                  </a:lnTo>
                  <a:lnTo>
                    <a:pt x="2580" y="1628"/>
                  </a:lnTo>
                  <a:lnTo>
                    <a:pt x="2582" y="1610"/>
                  </a:lnTo>
                  <a:lnTo>
                    <a:pt x="2584" y="1590"/>
                  </a:lnTo>
                  <a:lnTo>
                    <a:pt x="2584" y="1590"/>
                  </a:lnTo>
                  <a:lnTo>
                    <a:pt x="2582" y="1572"/>
                  </a:lnTo>
                  <a:lnTo>
                    <a:pt x="2580" y="1554"/>
                  </a:lnTo>
                  <a:lnTo>
                    <a:pt x="2576" y="1536"/>
                  </a:lnTo>
                  <a:lnTo>
                    <a:pt x="2570" y="1518"/>
                  </a:lnTo>
                  <a:lnTo>
                    <a:pt x="2562" y="1502"/>
                  </a:lnTo>
                  <a:lnTo>
                    <a:pt x="2552" y="1488"/>
                  </a:lnTo>
                  <a:lnTo>
                    <a:pt x="2542" y="1472"/>
                  </a:lnTo>
                  <a:lnTo>
                    <a:pt x="2530" y="1460"/>
                  </a:lnTo>
                  <a:lnTo>
                    <a:pt x="2516" y="1448"/>
                  </a:lnTo>
                  <a:lnTo>
                    <a:pt x="2502" y="1438"/>
                  </a:lnTo>
                  <a:lnTo>
                    <a:pt x="2486" y="1428"/>
                  </a:lnTo>
                  <a:lnTo>
                    <a:pt x="2470" y="1420"/>
                  </a:lnTo>
                  <a:lnTo>
                    <a:pt x="2454" y="1414"/>
                  </a:lnTo>
                  <a:lnTo>
                    <a:pt x="2436" y="1410"/>
                  </a:lnTo>
                  <a:lnTo>
                    <a:pt x="2418" y="1406"/>
                  </a:lnTo>
                  <a:lnTo>
                    <a:pt x="2398" y="1406"/>
                  </a:lnTo>
                  <a:lnTo>
                    <a:pt x="2398" y="1406"/>
                  </a:lnTo>
                  <a:close/>
                </a:path>
              </a:pathLst>
            </a:custGeom>
            <a:solidFill>
              <a:srgbClr val="155D85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/>
            <a:p>
              <a:pPr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5164400" y="2669303"/>
              <a:ext cx="279766" cy="293454"/>
              <a:chOff x="2847975" y="6135688"/>
              <a:chExt cx="811213" cy="850900"/>
            </a:xfrm>
            <a:grpFill/>
          </p:grpSpPr>
          <p:sp>
            <p:nvSpPr>
              <p:cNvPr id="61" name="Freeform 8"/>
              <p:cNvSpPr/>
              <p:nvPr/>
            </p:nvSpPr>
            <p:spPr bwMode="auto">
              <a:xfrm>
                <a:off x="2847975" y="6135688"/>
                <a:ext cx="811213" cy="463550"/>
              </a:xfrm>
              <a:custGeom>
                <a:avLst/>
                <a:gdLst>
                  <a:gd name="T0" fmla="*/ 245 w 511"/>
                  <a:gd name="T1" fmla="*/ 2 h 292"/>
                  <a:gd name="T2" fmla="*/ 10 w 511"/>
                  <a:gd name="T3" fmla="*/ 129 h 292"/>
                  <a:gd name="T4" fmla="*/ 10 w 511"/>
                  <a:gd name="T5" fmla="*/ 129 h 292"/>
                  <a:gd name="T6" fmla="*/ 6 w 511"/>
                  <a:gd name="T7" fmla="*/ 132 h 292"/>
                  <a:gd name="T8" fmla="*/ 2 w 511"/>
                  <a:gd name="T9" fmla="*/ 136 h 292"/>
                  <a:gd name="T10" fmla="*/ 0 w 511"/>
                  <a:gd name="T11" fmla="*/ 141 h 292"/>
                  <a:gd name="T12" fmla="*/ 0 w 511"/>
                  <a:gd name="T13" fmla="*/ 146 h 292"/>
                  <a:gd name="T14" fmla="*/ 0 w 511"/>
                  <a:gd name="T15" fmla="*/ 151 h 292"/>
                  <a:gd name="T16" fmla="*/ 2 w 511"/>
                  <a:gd name="T17" fmla="*/ 155 h 292"/>
                  <a:gd name="T18" fmla="*/ 6 w 511"/>
                  <a:gd name="T19" fmla="*/ 159 h 292"/>
                  <a:gd name="T20" fmla="*/ 10 w 511"/>
                  <a:gd name="T21" fmla="*/ 163 h 292"/>
                  <a:gd name="T22" fmla="*/ 245 w 511"/>
                  <a:gd name="T23" fmla="*/ 289 h 292"/>
                  <a:gd name="T24" fmla="*/ 245 w 511"/>
                  <a:gd name="T25" fmla="*/ 289 h 292"/>
                  <a:gd name="T26" fmla="*/ 250 w 511"/>
                  <a:gd name="T27" fmla="*/ 291 h 292"/>
                  <a:gd name="T28" fmla="*/ 256 w 511"/>
                  <a:gd name="T29" fmla="*/ 292 h 292"/>
                  <a:gd name="T30" fmla="*/ 261 w 511"/>
                  <a:gd name="T31" fmla="*/ 291 h 292"/>
                  <a:gd name="T32" fmla="*/ 267 w 511"/>
                  <a:gd name="T33" fmla="*/ 289 h 292"/>
                  <a:gd name="T34" fmla="*/ 500 w 511"/>
                  <a:gd name="T35" fmla="*/ 163 h 292"/>
                  <a:gd name="T36" fmla="*/ 500 w 511"/>
                  <a:gd name="T37" fmla="*/ 163 h 292"/>
                  <a:gd name="T38" fmla="*/ 505 w 511"/>
                  <a:gd name="T39" fmla="*/ 159 h 292"/>
                  <a:gd name="T40" fmla="*/ 508 w 511"/>
                  <a:gd name="T41" fmla="*/ 155 h 292"/>
                  <a:gd name="T42" fmla="*/ 510 w 511"/>
                  <a:gd name="T43" fmla="*/ 151 h 292"/>
                  <a:gd name="T44" fmla="*/ 511 w 511"/>
                  <a:gd name="T45" fmla="*/ 146 h 292"/>
                  <a:gd name="T46" fmla="*/ 510 w 511"/>
                  <a:gd name="T47" fmla="*/ 141 h 292"/>
                  <a:gd name="T48" fmla="*/ 508 w 511"/>
                  <a:gd name="T49" fmla="*/ 136 h 292"/>
                  <a:gd name="T50" fmla="*/ 505 w 511"/>
                  <a:gd name="T51" fmla="*/ 132 h 292"/>
                  <a:gd name="T52" fmla="*/ 500 w 511"/>
                  <a:gd name="T53" fmla="*/ 129 h 292"/>
                  <a:gd name="T54" fmla="*/ 267 w 511"/>
                  <a:gd name="T55" fmla="*/ 2 h 292"/>
                  <a:gd name="T56" fmla="*/ 267 w 511"/>
                  <a:gd name="T57" fmla="*/ 2 h 292"/>
                  <a:gd name="T58" fmla="*/ 261 w 511"/>
                  <a:gd name="T59" fmla="*/ 0 h 292"/>
                  <a:gd name="T60" fmla="*/ 256 w 511"/>
                  <a:gd name="T61" fmla="*/ 0 h 292"/>
                  <a:gd name="T62" fmla="*/ 250 w 511"/>
                  <a:gd name="T63" fmla="*/ 0 h 292"/>
                  <a:gd name="T64" fmla="*/ 245 w 511"/>
                  <a:gd name="T65" fmla="*/ 2 h 292"/>
                  <a:gd name="T66" fmla="*/ 245 w 511"/>
                  <a:gd name="T67" fmla="*/ 2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11" h="292">
                    <a:moveTo>
                      <a:pt x="245" y="2"/>
                    </a:moveTo>
                    <a:lnTo>
                      <a:pt x="10" y="129"/>
                    </a:lnTo>
                    <a:lnTo>
                      <a:pt x="10" y="129"/>
                    </a:lnTo>
                    <a:lnTo>
                      <a:pt x="6" y="132"/>
                    </a:lnTo>
                    <a:lnTo>
                      <a:pt x="2" y="136"/>
                    </a:lnTo>
                    <a:lnTo>
                      <a:pt x="0" y="141"/>
                    </a:lnTo>
                    <a:lnTo>
                      <a:pt x="0" y="146"/>
                    </a:lnTo>
                    <a:lnTo>
                      <a:pt x="0" y="151"/>
                    </a:lnTo>
                    <a:lnTo>
                      <a:pt x="2" y="155"/>
                    </a:lnTo>
                    <a:lnTo>
                      <a:pt x="6" y="159"/>
                    </a:lnTo>
                    <a:lnTo>
                      <a:pt x="10" y="163"/>
                    </a:lnTo>
                    <a:lnTo>
                      <a:pt x="245" y="289"/>
                    </a:lnTo>
                    <a:lnTo>
                      <a:pt x="245" y="289"/>
                    </a:lnTo>
                    <a:lnTo>
                      <a:pt x="250" y="291"/>
                    </a:lnTo>
                    <a:lnTo>
                      <a:pt x="256" y="292"/>
                    </a:lnTo>
                    <a:lnTo>
                      <a:pt x="261" y="291"/>
                    </a:lnTo>
                    <a:lnTo>
                      <a:pt x="267" y="289"/>
                    </a:lnTo>
                    <a:lnTo>
                      <a:pt x="500" y="163"/>
                    </a:lnTo>
                    <a:lnTo>
                      <a:pt x="500" y="163"/>
                    </a:lnTo>
                    <a:lnTo>
                      <a:pt x="505" y="159"/>
                    </a:lnTo>
                    <a:lnTo>
                      <a:pt x="508" y="155"/>
                    </a:lnTo>
                    <a:lnTo>
                      <a:pt x="510" y="151"/>
                    </a:lnTo>
                    <a:lnTo>
                      <a:pt x="511" y="146"/>
                    </a:lnTo>
                    <a:lnTo>
                      <a:pt x="510" y="141"/>
                    </a:lnTo>
                    <a:lnTo>
                      <a:pt x="508" y="136"/>
                    </a:lnTo>
                    <a:lnTo>
                      <a:pt x="505" y="132"/>
                    </a:lnTo>
                    <a:lnTo>
                      <a:pt x="500" y="129"/>
                    </a:lnTo>
                    <a:lnTo>
                      <a:pt x="267" y="2"/>
                    </a:lnTo>
                    <a:lnTo>
                      <a:pt x="267" y="2"/>
                    </a:lnTo>
                    <a:lnTo>
                      <a:pt x="261" y="0"/>
                    </a:lnTo>
                    <a:lnTo>
                      <a:pt x="256" y="0"/>
                    </a:lnTo>
                    <a:lnTo>
                      <a:pt x="250" y="0"/>
                    </a:lnTo>
                    <a:lnTo>
                      <a:pt x="245" y="2"/>
                    </a:lnTo>
                    <a:lnTo>
                      <a:pt x="245" y="2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62" name="Freeform 9"/>
              <p:cNvSpPr/>
              <p:nvPr/>
            </p:nvSpPr>
            <p:spPr bwMode="auto">
              <a:xfrm>
                <a:off x="2847975" y="6505575"/>
                <a:ext cx="811213" cy="295275"/>
              </a:xfrm>
              <a:custGeom>
                <a:avLst/>
                <a:gdLst>
                  <a:gd name="T0" fmla="*/ 51 w 511"/>
                  <a:gd name="T1" fmla="*/ 0 h 186"/>
                  <a:gd name="T2" fmla="*/ 10 w 511"/>
                  <a:gd name="T3" fmla="*/ 22 h 186"/>
                  <a:gd name="T4" fmla="*/ 10 w 511"/>
                  <a:gd name="T5" fmla="*/ 22 h 186"/>
                  <a:gd name="T6" fmla="*/ 6 w 511"/>
                  <a:gd name="T7" fmla="*/ 25 h 186"/>
                  <a:gd name="T8" fmla="*/ 2 w 511"/>
                  <a:gd name="T9" fmla="*/ 30 h 186"/>
                  <a:gd name="T10" fmla="*/ 0 w 511"/>
                  <a:gd name="T11" fmla="*/ 34 h 186"/>
                  <a:gd name="T12" fmla="*/ 0 w 511"/>
                  <a:gd name="T13" fmla="*/ 39 h 186"/>
                  <a:gd name="T14" fmla="*/ 0 w 511"/>
                  <a:gd name="T15" fmla="*/ 44 h 186"/>
                  <a:gd name="T16" fmla="*/ 2 w 511"/>
                  <a:gd name="T17" fmla="*/ 49 h 186"/>
                  <a:gd name="T18" fmla="*/ 6 w 511"/>
                  <a:gd name="T19" fmla="*/ 53 h 186"/>
                  <a:gd name="T20" fmla="*/ 10 w 511"/>
                  <a:gd name="T21" fmla="*/ 56 h 186"/>
                  <a:gd name="T22" fmla="*/ 245 w 511"/>
                  <a:gd name="T23" fmla="*/ 183 h 186"/>
                  <a:gd name="T24" fmla="*/ 245 w 511"/>
                  <a:gd name="T25" fmla="*/ 183 h 186"/>
                  <a:gd name="T26" fmla="*/ 250 w 511"/>
                  <a:gd name="T27" fmla="*/ 185 h 186"/>
                  <a:gd name="T28" fmla="*/ 256 w 511"/>
                  <a:gd name="T29" fmla="*/ 186 h 186"/>
                  <a:gd name="T30" fmla="*/ 261 w 511"/>
                  <a:gd name="T31" fmla="*/ 185 h 186"/>
                  <a:gd name="T32" fmla="*/ 267 w 511"/>
                  <a:gd name="T33" fmla="*/ 183 h 186"/>
                  <a:gd name="T34" fmla="*/ 500 w 511"/>
                  <a:gd name="T35" fmla="*/ 56 h 186"/>
                  <a:gd name="T36" fmla="*/ 500 w 511"/>
                  <a:gd name="T37" fmla="*/ 56 h 186"/>
                  <a:gd name="T38" fmla="*/ 505 w 511"/>
                  <a:gd name="T39" fmla="*/ 53 h 186"/>
                  <a:gd name="T40" fmla="*/ 508 w 511"/>
                  <a:gd name="T41" fmla="*/ 49 h 186"/>
                  <a:gd name="T42" fmla="*/ 510 w 511"/>
                  <a:gd name="T43" fmla="*/ 44 h 186"/>
                  <a:gd name="T44" fmla="*/ 511 w 511"/>
                  <a:gd name="T45" fmla="*/ 39 h 186"/>
                  <a:gd name="T46" fmla="*/ 510 w 511"/>
                  <a:gd name="T47" fmla="*/ 34 h 186"/>
                  <a:gd name="T48" fmla="*/ 508 w 511"/>
                  <a:gd name="T49" fmla="*/ 30 h 186"/>
                  <a:gd name="T50" fmla="*/ 505 w 511"/>
                  <a:gd name="T51" fmla="*/ 25 h 186"/>
                  <a:gd name="T52" fmla="*/ 500 w 511"/>
                  <a:gd name="T53" fmla="*/ 22 h 186"/>
                  <a:gd name="T54" fmla="*/ 459 w 511"/>
                  <a:gd name="T55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1" h="186">
                    <a:moveTo>
                      <a:pt x="51" y="0"/>
                    </a:moveTo>
                    <a:lnTo>
                      <a:pt x="10" y="22"/>
                    </a:lnTo>
                    <a:lnTo>
                      <a:pt x="10" y="22"/>
                    </a:lnTo>
                    <a:lnTo>
                      <a:pt x="6" y="25"/>
                    </a:lnTo>
                    <a:lnTo>
                      <a:pt x="2" y="30"/>
                    </a:lnTo>
                    <a:lnTo>
                      <a:pt x="0" y="34"/>
                    </a:lnTo>
                    <a:lnTo>
                      <a:pt x="0" y="39"/>
                    </a:lnTo>
                    <a:lnTo>
                      <a:pt x="0" y="44"/>
                    </a:lnTo>
                    <a:lnTo>
                      <a:pt x="2" y="49"/>
                    </a:lnTo>
                    <a:lnTo>
                      <a:pt x="6" y="53"/>
                    </a:lnTo>
                    <a:lnTo>
                      <a:pt x="10" y="56"/>
                    </a:lnTo>
                    <a:lnTo>
                      <a:pt x="245" y="183"/>
                    </a:lnTo>
                    <a:lnTo>
                      <a:pt x="245" y="183"/>
                    </a:lnTo>
                    <a:lnTo>
                      <a:pt x="250" y="185"/>
                    </a:lnTo>
                    <a:lnTo>
                      <a:pt x="256" y="186"/>
                    </a:lnTo>
                    <a:lnTo>
                      <a:pt x="261" y="185"/>
                    </a:lnTo>
                    <a:lnTo>
                      <a:pt x="267" y="183"/>
                    </a:lnTo>
                    <a:lnTo>
                      <a:pt x="500" y="56"/>
                    </a:lnTo>
                    <a:lnTo>
                      <a:pt x="500" y="56"/>
                    </a:lnTo>
                    <a:lnTo>
                      <a:pt x="505" y="53"/>
                    </a:lnTo>
                    <a:lnTo>
                      <a:pt x="508" y="49"/>
                    </a:lnTo>
                    <a:lnTo>
                      <a:pt x="510" y="44"/>
                    </a:lnTo>
                    <a:lnTo>
                      <a:pt x="511" y="39"/>
                    </a:lnTo>
                    <a:lnTo>
                      <a:pt x="510" y="34"/>
                    </a:lnTo>
                    <a:lnTo>
                      <a:pt x="508" y="30"/>
                    </a:lnTo>
                    <a:lnTo>
                      <a:pt x="505" y="25"/>
                    </a:lnTo>
                    <a:lnTo>
                      <a:pt x="500" y="22"/>
                    </a:lnTo>
                    <a:lnTo>
                      <a:pt x="459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63" name="Freeform 10"/>
              <p:cNvSpPr/>
              <p:nvPr/>
            </p:nvSpPr>
            <p:spPr bwMode="auto">
              <a:xfrm>
                <a:off x="2847975" y="6692900"/>
                <a:ext cx="811213" cy="293688"/>
              </a:xfrm>
              <a:custGeom>
                <a:avLst/>
                <a:gdLst>
                  <a:gd name="T0" fmla="*/ 51 w 511"/>
                  <a:gd name="T1" fmla="*/ 0 h 185"/>
                  <a:gd name="T2" fmla="*/ 10 w 511"/>
                  <a:gd name="T3" fmla="*/ 22 h 185"/>
                  <a:gd name="T4" fmla="*/ 10 w 511"/>
                  <a:gd name="T5" fmla="*/ 22 h 185"/>
                  <a:gd name="T6" fmla="*/ 6 w 511"/>
                  <a:gd name="T7" fmla="*/ 25 h 185"/>
                  <a:gd name="T8" fmla="*/ 2 w 511"/>
                  <a:gd name="T9" fmla="*/ 29 h 185"/>
                  <a:gd name="T10" fmla="*/ 0 w 511"/>
                  <a:gd name="T11" fmla="*/ 34 h 185"/>
                  <a:gd name="T12" fmla="*/ 0 w 511"/>
                  <a:gd name="T13" fmla="*/ 39 h 185"/>
                  <a:gd name="T14" fmla="*/ 0 w 511"/>
                  <a:gd name="T15" fmla="*/ 44 h 185"/>
                  <a:gd name="T16" fmla="*/ 2 w 511"/>
                  <a:gd name="T17" fmla="*/ 48 h 185"/>
                  <a:gd name="T18" fmla="*/ 6 w 511"/>
                  <a:gd name="T19" fmla="*/ 52 h 185"/>
                  <a:gd name="T20" fmla="*/ 10 w 511"/>
                  <a:gd name="T21" fmla="*/ 56 h 185"/>
                  <a:gd name="T22" fmla="*/ 245 w 511"/>
                  <a:gd name="T23" fmla="*/ 182 h 185"/>
                  <a:gd name="T24" fmla="*/ 245 w 511"/>
                  <a:gd name="T25" fmla="*/ 182 h 185"/>
                  <a:gd name="T26" fmla="*/ 250 w 511"/>
                  <a:gd name="T27" fmla="*/ 184 h 185"/>
                  <a:gd name="T28" fmla="*/ 256 w 511"/>
                  <a:gd name="T29" fmla="*/ 185 h 185"/>
                  <a:gd name="T30" fmla="*/ 261 w 511"/>
                  <a:gd name="T31" fmla="*/ 184 h 185"/>
                  <a:gd name="T32" fmla="*/ 267 w 511"/>
                  <a:gd name="T33" fmla="*/ 182 h 185"/>
                  <a:gd name="T34" fmla="*/ 500 w 511"/>
                  <a:gd name="T35" fmla="*/ 56 h 185"/>
                  <a:gd name="T36" fmla="*/ 500 w 511"/>
                  <a:gd name="T37" fmla="*/ 56 h 185"/>
                  <a:gd name="T38" fmla="*/ 505 w 511"/>
                  <a:gd name="T39" fmla="*/ 52 h 185"/>
                  <a:gd name="T40" fmla="*/ 508 w 511"/>
                  <a:gd name="T41" fmla="*/ 48 h 185"/>
                  <a:gd name="T42" fmla="*/ 510 w 511"/>
                  <a:gd name="T43" fmla="*/ 44 h 185"/>
                  <a:gd name="T44" fmla="*/ 511 w 511"/>
                  <a:gd name="T45" fmla="*/ 39 h 185"/>
                  <a:gd name="T46" fmla="*/ 510 w 511"/>
                  <a:gd name="T47" fmla="*/ 34 h 185"/>
                  <a:gd name="T48" fmla="*/ 508 w 511"/>
                  <a:gd name="T49" fmla="*/ 29 h 185"/>
                  <a:gd name="T50" fmla="*/ 505 w 511"/>
                  <a:gd name="T51" fmla="*/ 25 h 185"/>
                  <a:gd name="T52" fmla="*/ 500 w 511"/>
                  <a:gd name="T53" fmla="*/ 22 h 185"/>
                  <a:gd name="T54" fmla="*/ 459 w 511"/>
                  <a:gd name="T55" fmla="*/ 0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1" h="185">
                    <a:moveTo>
                      <a:pt x="51" y="0"/>
                    </a:moveTo>
                    <a:lnTo>
                      <a:pt x="10" y="22"/>
                    </a:lnTo>
                    <a:lnTo>
                      <a:pt x="10" y="22"/>
                    </a:lnTo>
                    <a:lnTo>
                      <a:pt x="6" y="25"/>
                    </a:lnTo>
                    <a:lnTo>
                      <a:pt x="2" y="29"/>
                    </a:lnTo>
                    <a:lnTo>
                      <a:pt x="0" y="34"/>
                    </a:lnTo>
                    <a:lnTo>
                      <a:pt x="0" y="39"/>
                    </a:lnTo>
                    <a:lnTo>
                      <a:pt x="0" y="44"/>
                    </a:lnTo>
                    <a:lnTo>
                      <a:pt x="2" y="48"/>
                    </a:lnTo>
                    <a:lnTo>
                      <a:pt x="6" y="52"/>
                    </a:lnTo>
                    <a:lnTo>
                      <a:pt x="10" y="56"/>
                    </a:lnTo>
                    <a:lnTo>
                      <a:pt x="245" y="182"/>
                    </a:lnTo>
                    <a:lnTo>
                      <a:pt x="245" y="182"/>
                    </a:lnTo>
                    <a:lnTo>
                      <a:pt x="250" y="184"/>
                    </a:lnTo>
                    <a:lnTo>
                      <a:pt x="256" y="185"/>
                    </a:lnTo>
                    <a:lnTo>
                      <a:pt x="261" y="184"/>
                    </a:lnTo>
                    <a:lnTo>
                      <a:pt x="267" y="182"/>
                    </a:lnTo>
                    <a:lnTo>
                      <a:pt x="500" y="56"/>
                    </a:lnTo>
                    <a:lnTo>
                      <a:pt x="500" y="56"/>
                    </a:lnTo>
                    <a:lnTo>
                      <a:pt x="505" y="52"/>
                    </a:lnTo>
                    <a:lnTo>
                      <a:pt x="508" y="48"/>
                    </a:lnTo>
                    <a:lnTo>
                      <a:pt x="510" y="44"/>
                    </a:lnTo>
                    <a:lnTo>
                      <a:pt x="511" y="39"/>
                    </a:lnTo>
                    <a:lnTo>
                      <a:pt x="510" y="34"/>
                    </a:lnTo>
                    <a:lnTo>
                      <a:pt x="508" y="29"/>
                    </a:lnTo>
                    <a:lnTo>
                      <a:pt x="505" y="25"/>
                    </a:lnTo>
                    <a:lnTo>
                      <a:pt x="500" y="22"/>
                    </a:lnTo>
                    <a:lnTo>
                      <a:pt x="459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64" name="组合 63"/>
          <p:cNvGrpSpPr/>
          <p:nvPr/>
        </p:nvGrpSpPr>
        <p:grpSpPr>
          <a:xfrm>
            <a:off x="5272447" y="3545368"/>
            <a:ext cx="1698332" cy="1698332"/>
            <a:chOff x="3935044" y="2945794"/>
            <a:chExt cx="1273915" cy="1273915"/>
          </a:xfrm>
          <a:solidFill>
            <a:srgbClr val="3B3838"/>
          </a:solidFill>
        </p:grpSpPr>
        <p:sp>
          <p:nvSpPr>
            <p:cNvPr id="65" name="Freeform 6"/>
            <p:cNvSpPr/>
            <p:nvPr/>
          </p:nvSpPr>
          <p:spPr bwMode="auto">
            <a:xfrm rot="8100000">
              <a:off x="3935044" y="2945794"/>
              <a:ext cx="1273915" cy="1273915"/>
            </a:xfrm>
            <a:custGeom>
              <a:avLst/>
              <a:gdLst>
                <a:gd name="T0" fmla="*/ 2320 w 2584"/>
                <a:gd name="T1" fmla="*/ 1424 h 2584"/>
                <a:gd name="T2" fmla="*/ 2184 w 2584"/>
                <a:gd name="T3" fmla="*/ 1476 h 2584"/>
                <a:gd name="T4" fmla="*/ 2106 w 2584"/>
                <a:gd name="T5" fmla="*/ 1468 h 2584"/>
                <a:gd name="T6" fmla="*/ 2036 w 2584"/>
                <a:gd name="T7" fmla="*/ 1414 h 2584"/>
                <a:gd name="T8" fmla="*/ 2008 w 2584"/>
                <a:gd name="T9" fmla="*/ 1316 h 2584"/>
                <a:gd name="T10" fmla="*/ 1234 w 2584"/>
                <a:gd name="T11" fmla="*/ 568 h 2584"/>
                <a:gd name="T12" fmla="*/ 1158 w 2584"/>
                <a:gd name="T13" fmla="*/ 516 h 2584"/>
                <a:gd name="T14" fmla="*/ 1128 w 2584"/>
                <a:gd name="T15" fmla="*/ 436 h 2584"/>
                <a:gd name="T16" fmla="*/ 1150 w 2584"/>
                <a:gd name="T17" fmla="*/ 332 h 2584"/>
                <a:gd name="T18" fmla="*/ 1198 w 2584"/>
                <a:gd name="T19" fmla="*/ 206 h 2584"/>
                <a:gd name="T20" fmla="*/ 1184 w 2584"/>
                <a:gd name="T21" fmla="*/ 114 h 2584"/>
                <a:gd name="T22" fmla="*/ 1118 w 2584"/>
                <a:gd name="T23" fmla="*/ 32 h 2584"/>
                <a:gd name="T24" fmla="*/ 1014 w 2584"/>
                <a:gd name="T25" fmla="*/ 0 h 2584"/>
                <a:gd name="T26" fmla="*/ 926 w 2584"/>
                <a:gd name="T27" fmla="*/ 22 h 2584"/>
                <a:gd name="T28" fmla="*/ 852 w 2584"/>
                <a:gd name="T29" fmla="*/ 98 h 2584"/>
                <a:gd name="T30" fmla="*/ 830 w 2584"/>
                <a:gd name="T31" fmla="*/ 186 h 2584"/>
                <a:gd name="T32" fmla="*/ 862 w 2584"/>
                <a:gd name="T33" fmla="*/ 292 h 2584"/>
                <a:gd name="T34" fmla="*/ 902 w 2584"/>
                <a:gd name="T35" fmla="*/ 422 h 2584"/>
                <a:gd name="T36" fmla="*/ 878 w 2584"/>
                <a:gd name="T37" fmla="*/ 504 h 2584"/>
                <a:gd name="T38" fmla="*/ 810 w 2584"/>
                <a:gd name="T39" fmla="*/ 562 h 2584"/>
                <a:gd name="T40" fmla="*/ 0 w 2584"/>
                <a:gd name="T41" fmla="*/ 1314 h 2584"/>
                <a:gd name="T42" fmla="*/ 26 w 2584"/>
                <a:gd name="T43" fmla="*/ 1368 h 2584"/>
                <a:gd name="T44" fmla="*/ 70 w 2584"/>
                <a:gd name="T45" fmla="*/ 1370 h 2584"/>
                <a:gd name="T46" fmla="*/ 192 w 2584"/>
                <a:gd name="T47" fmla="*/ 1318 h 2584"/>
                <a:gd name="T48" fmla="*/ 346 w 2584"/>
                <a:gd name="T49" fmla="*/ 1308 h 2584"/>
                <a:gd name="T50" fmla="*/ 490 w 2584"/>
                <a:gd name="T51" fmla="*/ 1386 h 2584"/>
                <a:gd name="T52" fmla="*/ 570 w 2584"/>
                <a:gd name="T53" fmla="*/ 1532 h 2584"/>
                <a:gd name="T54" fmla="*/ 562 w 2584"/>
                <a:gd name="T55" fmla="*/ 1676 h 2584"/>
                <a:gd name="T56" fmla="*/ 470 w 2584"/>
                <a:gd name="T57" fmla="*/ 1812 h 2584"/>
                <a:gd name="T58" fmla="*/ 316 w 2584"/>
                <a:gd name="T59" fmla="*/ 1878 h 2584"/>
                <a:gd name="T60" fmla="*/ 162 w 2584"/>
                <a:gd name="T61" fmla="*/ 1850 h 2584"/>
                <a:gd name="T62" fmla="*/ 60 w 2584"/>
                <a:gd name="T63" fmla="*/ 1808 h 2584"/>
                <a:gd name="T64" fmla="*/ 18 w 2584"/>
                <a:gd name="T65" fmla="*/ 1816 h 2584"/>
                <a:gd name="T66" fmla="*/ 738 w 2584"/>
                <a:gd name="T67" fmla="*/ 2584 h 2584"/>
                <a:gd name="T68" fmla="*/ 792 w 2584"/>
                <a:gd name="T69" fmla="*/ 2558 h 2584"/>
                <a:gd name="T70" fmla="*/ 794 w 2584"/>
                <a:gd name="T71" fmla="*/ 2514 h 2584"/>
                <a:gd name="T72" fmla="*/ 742 w 2584"/>
                <a:gd name="T73" fmla="*/ 2392 h 2584"/>
                <a:gd name="T74" fmla="*/ 732 w 2584"/>
                <a:gd name="T75" fmla="*/ 2238 h 2584"/>
                <a:gd name="T76" fmla="*/ 810 w 2584"/>
                <a:gd name="T77" fmla="*/ 2094 h 2584"/>
                <a:gd name="T78" fmla="*/ 956 w 2584"/>
                <a:gd name="T79" fmla="*/ 2014 h 2584"/>
                <a:gd name="T80" fmla="*/ 1100 w 2584"/>
                <a:gd name="T81" fmla="*/ 2022 h 2584"/>
                <a:gd name="T82" fmla="*/ 1236 w 2584"/>
                <a:gd name="T83" fmla="*/ 2114 h 2584"/>
                <a:gd name="T84" fmla="*/ 1300 w 2584"/>
                <a:gd name="T85" fmla="*/ 2268 h 2584"/>
                <a:gd name="T86" fmla="*/ 1274 w 2584"/>
                <a:gd name="T87" fmla="*/ 2422 h 2584"/>
                <a:gd name="T88" fmla="*/ 1232 w 2584"/>
                <a:gd name="T89" fmla="*/ 2524 h 2584"/>
                <a:gd name="T90" fmla="*/ 1240 w 2584"/>
                <a:gd name="T91" fmla="*/ 2566 h 2584"/>
                <a:gd name="T92" fmla="*/ 2008 w 2584"/>
                <a:gd name="T93" fmla="*/ 1866 h 2584"/>
                <a:gd name="T94" fmla="*/ 2028 w 2584"/>
                <a:gd name="T95" fmla="*/ 1780 h 2584"/>
                <a:gd name="T96" fmla="*/ 2092 w 2584"/>
                <a:gd name="T97" fmla="*/ 1720 h 2584"/>
                <a:gd name="T98" fmla="*/ 2162 w 2584"/>
                <a:gd name="T99" fmla="*/ 1704 h 2584"/>
                <a:gd name="T100" fmla="*/ 2320 w 2584"/>
                <a:gd name="T101" fmla="*/ 1758 h 2584"/>
                <a:gd name="T102" fmla="*/ 2398 w 2584"/>
                <a:gd name="T103" fmla="*/ 1776 h 2584"/>
                <a:gd name="T104" fmla="*/ 2502 w 2584"/>
                <a:gd name="T105" fmla="*/ 1744 h 2584"/>
                <a:gd name="T106" fmla="*/ 2570 w 2584"/>
                <a:gd name="T107" fmla="*/ 1662 h 2584"/>
                <a:gd name="T108" fmla="*/ 2582 w 2584"/>
                <a:gd name="T109" fmla="*/ 1572 h 2584"/>
                <a:gd name="T110" fmla="*/ 2542 w 2584"/>
                <a:gd name="T111" fmla="*/ 1472 h 2584"/>
                <a:gd name="T112" fmla="*/ 2454 w 2584"/>
                <a:gd name="T113" fmla="*/ 1414 h 2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84" h="2584">
                  <a:moveTo>
                    <a:pt x="2398" y="1406"/>
                  </a:moveTo>
                  <a:lnTo>
                    <a:pt x="2398" y="1406"/>
                  </a:lnTo>
                  <a:lnTo>
                    <a:pt x="2378" y="1406"/>
                  </a:lnTo>
                  <a:lnTo>
                    <a:pt x="2358" y="1410"/>
                  </a:lnTo>
                  <a:lnTo>
                    <a:pt x="2340" y="1416"/>
                  </a:lnTo>
                  <a:lnTo>
                    <a:pt x="2320" y="1424"/>
                  </a:lnTo>
                  <a:lnTo>
                    <a:pt x="2320" y="1424"/>
                  </a:lnTo>
                  <a:lnTo>
                    <a:pt x="2292" y="1438"/>
                  </a:lnTo>
                  <a:lnTo>
                    <a:pt x="2252" y="1456"/>
                  </a:lnTo>
                  <a:lnTo>
                    <a:pt x="2228" y="1464"/>
                  </a:lnTo>
                  <a:lnTo>
                    <a:pt x="2206" y="1470"/>
                  </a:lnTo>
                  <a:lnTo>
                    <a:pt x="2184" y="1476"/>
                  </a:lnTo>
                  <a:lnTo>
                    <a:pt x="2162" y="1478"/>
                  </a:lnTo>
                  <a:lnTo>
                    <a:pt x="2162" y="1478"/>
                  </a:lnTo>
                  <a:lnTo>
                    <a:pt x="2148" y="1476"/>
                  </a:lnTo>
                  <a:lnTo>
                    <a:pt x="2134" y="1474"/>
                  </a:lnTo>
                  <a:lnTo>
                    <a:pt x="2120" y="1472"/>
                  </a:lnTo>
                  <a:lnTo>
                    <a:pt x="2106" y="1468"/>
                  </a:lnTo>
                  <a:lnTo>
                    <a:pt x="2092" y="1462"/>
                  </a:lnTo>
                  <a:lnTo>
                    <a:pt x="2080" y="1454"/>
                  </a:lnTo>
                  <a:lnTo>
                    <a:pt x="2068" y="1446"/>
                  </a:lnTo>
                  <a:lnTo>
                    <a:pt x="2056" y="1436"/>
                  </a:lnTo>
                  <a:lnTo>
                    <a:pt x="2046" y="1426"/>
                  </a:lnTo>
                  <a:lnTo>
                    <a:pt x="2036" y="1414"/>
                  </a:lnTo>
                  <a:lnTo>
                    <a:pt x="2028" y="1400"/>
                  </a:lnTo>
                  <a:lnTo>
                    <a:pt x="2022" y="1386"/>
                  </a:lnTo>
                  <a:lnTo>
                    <a:pt x="2016" y="1370"/>
                  </a:lnTo>
                  <a:lnTo>
                    <a:pt x="2012" y="1352"/>
                  </a:lnTo>
                  <a:lnTo>
                    <a:pt x="2010" y="1334"/>
                  </a:lnTo>
                  <a:lnTo>
                    <a:pt x="2008" y="1316"/>
                  </a:lnTo>
                  <a:lnTo>
                    <a:pt x="2008" y="576"/>
                  </a:lnTo>
                  <a:lnTo>
                    <a:pt x="1290" y="576"/>
                  </a:lnTo>
                  <a:lnTo>
                    <a:pt x="1290" y="576"/>
                  </a:lnTo>
                  <a:lnTo>
                    <a:pt x="1270" y="576"/>
                  </a:lnTo>
                  <a:lnTo>
                    <a:pt x="1252" y="572"/>
                  </a:lnTo>
                  <a:lnTo>
                    <a:pt x="1234" y="568"/>
                  </a:lnTo>
                  <a:lnTo>
                    <a:pt x="1220" y="562"/>
                  </a:lnTo>
                  <a:lnTo>
                    <a:pt x="1204" y="556"/>
                  </a:lnTo>
                  <a:lnTo>
                    <a:pt x="1192" y="548"/>
                  </a:lnTo>
                  <a:lnTo>
                    <a:pt x="1180" y="538"/>
                  </a:lnTo>
                  <a:lnTo>
                    <a:pt x="1168" y="528"/>
                  </a:lnTo>
                  <a:lnTo>
                    <a:pt x="1158" y="516"/>
                  </a:lnTo>
                  <a:lnTo>
                    <a:pt x="1150" y="504"/>
                  </a:lnTo>
                  <a:lnTo>
                    <a:pt x="1144" y="492"/>
                  </a:lnTo>
                  <a:lnTo>
                    <a:pt x="1138" y="478"/>
                  </a:lnTo>
                  <a:lnTo>
                    <a:pt x="1132" y="464"/>
                  </a:lnTo>
                  <a:lnTo>
                    <a:pt x="1130" y="450"/>
                  </a:lnTo>
                  <a:lnTo>
                    <a:pt x="1128" y="436"/>
                  </a:lnTo>
                  <a:lnTo>
                    <a:pt x="1128" y="422"/>
                  </a:lnTo>
                  <a:lnTo>
                    <a:pt x="1128" y="422"/>
                  </a:lnTo>
                  <a:lnTo>
                    <a:pt x="1128" y="402"/>
                  </a:lnTo>
                  <a:lnTo>
                    <a:pt x="1134" y="378"/>
                  </a:lnTo>
                  <a:lnTo>
                    <a:pt x="1140" y="356"/>
                  </a:lnTo>
                  <a:lnTo>
                    <a:pt x="1150" y="332"/>
                  </a:lnTo>
                  <a:lnTo>
                    <a:pt x="1168" y="292"/>
                  </a:lnTo>
                  <a:lnTo>
                    <a:pt x="1182" y="264"/>
                  </a:lnTo>
                  <a:lnTo>
                    <a:pt x="1182" y="264"/>
                  </a:lnTo>
                  <a:lnTo>
                    <a:pt x="1190" y="246"/>
                  </a:lnTo>
                  <a:lnTo>
                    <a:pt x="1194" y="226"/>
                  </a:lnTo>
                  <a:lnTo>
                    <a:pt x="1198" y="206"/>
                  </a:lnTo>
                  <a:lnTo>
                    <a:pt x="1200" y="186"/>
                  </a:lnTo>
                  <a:lnTo>
                    <a:pt x="1200" y="186"/>
                  </a:lnTo>
                  <a:lnTo>
                    <a:pt x="1198" y="166"/>
                  </a:lnTo>
                  <a:lnTo>
                    <a:pt x="1196" y="148"/>
                  </a:lnTo>
                  <a:lnTo>
                    <a:pt x="1190" y="130"/>
                  </a:lnTo>
                  <a:lnTo>
                    <a:pt x="1184" y="114"/>
                  </a:lnTo>
                  <a:lnTo>
                    <a:pt x="1176" y="98"/>
                  </a:lnTo>
                  <a:lnTo>
                    <a:pt x="1168" y="82"/>
                  </a:lnTo>
                  <a:lnTo>
                    <a:pt x="1156" y="68"/>
                  </a:lnTo>
                  <a:lnTo>
                    <a:pt x="1144" y="54"/>
                  </a:lnTo>
                  <a:lnTo>
                    <a:pt x="1132" y="42"/>
                  </a:lnTo>
                  <a:lnTo>
                    <a:pt x="1118" y="32"/>
                  </a:lnTo>
                  <a:lnTo>
                    <a:pt x="1102" y="22"/>
                  </a:lnTo>
                  <a:lnTo>
                    <a:pt x="1086" y="16"/>
                  </a:lnTo>
                  <a:lnTo>
                    <a:pt x="1070" y="8"/>
                  </a:lnTo>
                  <a:lnTo>
                    <a:pt x="1052" y="4"/>
                  </a:lnTo>
                  <a:lnTo>
                    <a:pt x="1032" y="2"/>
                  </a:lnTo>
                  <a:lnTo>
                    <a:pt x="1014" y="0"/>
                  </a:lnTo>
                  <a:lnTo>
                    <a:pt x="1014" y="0"/>
                  </a:lnTo>
                  <a:lnTo>
                    <a:pt x="996" y="2"/>
                  </a:lnTo>
                  <a:lnTo>
                    <a:pt x="976" y="4"/>
                  </a:lnTo>
                  <a:lnTo>
                    <a:pt x="960" y="8"/>
                  </a:lnTo>
                  <a:lnTo>
                    <a:pt x="942" y="16"/>
                  </a:lnTo>
                  <a:lnTo>
                    <a:pt x="926" y="22"/>
                  </a:lnTo>
                  <a:lnTo>
                    <a:pt x="910" y="32"/>
                  </a:lnTo>
                  <a:lnTo>
                    <a:pt x="896" y="42"/>
                  </a:lnTo>
                  <a:lnTo>
                    <a:pt x="884" y="54"/>
                  </a:lnTo>
                  <a:lnTo>
                    <a:pt x="872" y="68"/>
                  </a:lnTo>
                  <a:lnTo>
                    <a:pt x="860" y="82"/>
                  </a:lnTo>
                  <a:lnTo>
                    <a:pt x="852" y="98"/>
                  </a:lnTo>
                  <a:lnTo>
                    <a:pt x="844" y="114"/>
                  </a:lnTo>
                  <a:lnTo>
                    <a:pt x="838" y="130"/>
                  </a:lnTo>
                  <a:lnTo>
                    <a:pt x="832" y="148"/>
                  </a:lnTo>
                  <a:lnTo>
                    <a:pt x="830" y="166"/>
                  </a:lnTo>
                  <a:lnTo>
                    <a:pt x="830" y="186"/>
                  </a:lnTo>
                  <a:lnTo>
                    <a:pt x="830" y="186"/>
                  </a:lnTo>
                  <a:lnTo>
                    <a:pt x="830" y="206"/>
                  </a:lnTo>
                  <a:lnTo>
                    <a:pt x="834" y="226"/>
                  </a:lnTo>
                  <a:lnTo>
                    <a:pt x="840" y="246"/>
                  </a:lnTo>
                  <a:lnTo>
                    <a:pt x="846" y="264"/>
                  </a:lnTo>
                  <a:lnTo>
                    <a:pt x="846" y="264"/>
                  </a:lnTo>
                  <a:lnTo>
                    <a:pt x="862" y="292"/>
                  </a:lnTo>
                  <a:lnTo>
                    <a:pt x="880" y="332"/>
                  </a:lnTo>
                  <a:lnTo>
                    <a:pt x="888" y="356"/>
                  </a:lnTo>
                  <a:lnTo>
                    <a:pt x="894" y="378"/>
                  </a:lnTo>
                  <a:lnTo>
                    <a:pt x="900" y="402"/>
                  </a:lnTo>
                  <a:lnTo>
                    <a:pt x="902" y="422"/>
                  </a:lnTo>
                  <a:lnTo>
                    <a:pt x="902" y="422"/>
                  </a:lnTo>
                  <a:lnTo>
                    <a:pt x="900" y="436"/>
                  </a:lnTo>
                  <a:lnTo>
                    <a:pt x="898" y="450"/>
                  </a:lnTo>
                  <a:lnTo>
                    <a:pt x="896" y="464"/>
                  </a:lnTo>
                  <a:lnTo>
                    <a:pt x="890" y="478"/>
                  </a:lnTo>
                  <a:lnTo>
                    <a:pt x="884" y="492"/>
                  </a:lnTo>
                  <a:lnTo>
                    <a:pt x="878" y="504"/>
                  </a:lnTo>
                  <a:lnTo>
                    <a:pt x="870" y="516"/>
                  </a:lnTo>
                  <a:lnTo>
                    <a:pt x="860" y="528"/>
                  </a:lnTo>
                  <a:lnTo>
                    <a:pt x="850" y="538"/>
                  </a:lnTo>
                  <a:lnTo>
                    <a:pt x="836" y="548"/>
                  </a:lnTo>
                  <a:lnTo>
                    <a:pt x="824" y="556"/>
                  </a:lnTo>
                  <a:lnTo>
                    <a:pt x="810" y="562"/>
                  </a:lnTo>
                  <a:lnTo>
                    <a:pt x="794" y="568"/>
                  </a:lnTo>
                  <a:lnTo>
                    <a:pt x="776" y="572"/>
                  </a:lnTo>
                  <a:lnTo>
                    <a:pt x="758" y="576"/>
                  </a:lnTo>
                  <a:lnTo>
                    <a:pt x="738" y="576"/>
                  </a:lnTo>
                  <a:lnTo>
                    <a:pt x="0" y="576"/>
                  </a:lnTo>
                  <a:lnTo>
                    <a:pt x="0" y="1314"/>
                  </a:lnTo>
                  <a:lnTo>
                    <a:pt x="0" y="1314"/>
                  </a:lnTo>
                  <a:lnTo>
                    <a:pt x="2" y="1332"/>
                  </a:lnTo>
                  <a:lnTo>
                    <a:pt x="6" y="1346"/>
                  </a:lnTo>
                  <a:lnTo>
                    <a:pt x="10" y="1356"/>
                  </a:lnTo>
                  <a:lnTo>
                    <a:pt x="18" y="1364"/>
                  </a:lnTo>
                  <a:lnTo>
                    <a:pt x="26" y="1368"/>
                  </a:lnTo>
                  <a:lnTo>
                    <a:pt x="34" y="1372"/>
                  </a:lnTo>
                  <a:lnTo>
                    <a:pt x="42" y="1374"/>
                  </a:lnTo>
                  <a:lnTo>
                    <a:pt x="50" y="1374"/>
                  </a:lnTo>
                  <a:lnTo>
                    <a:pt x="50" y="1374"/>
                  </a:lnTo>
                  <a:lnTo>
                    <a:pt x="60" y="1374"/>
                  </a:lnTo>
                  <a:lnTo>
                    <a:pt x="70" y="1370"/>
                  </a:lnTo>
                  <a:lnTo>
                    <a:pt x="98" y="1360"/>
                  </a:lnTo>
                  <a:lnTo>
                    <a:pt x="130" y="1346"/>
                  </a:lnTo>
                  <a:lnTo>
                    <a:pt x="160" y="1332"/>
                  </a:lnTo>
                  <a:lnTo>
                    <a:pt x="162" y="1330"/>
                  </a:lnTo>
                  <a:lnTo>
                    <a:pt x="162" y="1330"/>
                  </a:lnTo>
                  <a:lnTo>
                    <a:pt x="192" y="1318"/>
                  </a:lnTo>
                  <a:lnTo>
                    <a:pt x="224" y="1310"/>
                  </a:lnTo>
                  <a:lnTo>
                    <a:pt x="256" y="1304"/>
                  </a:lnTo>
                  <a:lnTo>
                    <a:pt x="288" y="1302"/>
                  </a:lnTo>
                  <a:lnTo>
                    <a:pt x="288" y="1302"/>
                  </a:lnTo>
                  <a:lnTo>
                    <a:pt x="316" y="1304"/>
                  </a:lnTo>
                  <a:lnTo>
                    <a:pt x="346" y="1308"/>
                  </a:lnTo>
                  <a:lnTo>
                    <a:pt x="372" y="1314"/>
                  </a:lnTo>
                  <a:lnTo>
                    <a:pt x="400" y="1324"/>
                  </a:lnTo>
                  <a:lnTo>
                    <a:pt x="424" y="1336"/>
                  </a:lnTo>
                  <a:lnTo>
                    <a:pt x="448" y="1352"/>
                  </a:lnTo>
                  <a:lnTo>
                    <a:pt x="470" y="1368"/>
                  </a:lnTo>
                  <a:lnTo>
                    <a:pt x="490" y="1386"/>
                  </a:lnTo>
                  <a:lnTo>
                    <a:pt x="510" y="1406"/>
                  </a:lnTo>
                  <a:lnTo>
                    <a:pt x="526" y="1430"/>
                  </a:lnTo>
                  <a:lnTo>
                    <a:pt x="540" y="1452"/>
                  </a:lnTo>
                  <a:lnTo>
                    <a:pt x="552" y="1478"/>
                  </a:lnTo>
                  <a:lnTo>
                    <a:pt x="562" y="1504"/>
                  </a:lnTo>
                  <a:lnTo>
                    <a:pt x="570" y="1532"/>
                  </a:lnTo>
                  <a:lnTo>
                    <a:pt x="574" y="1560"/>
                  </a:lnTo>
                  <a:lnTo>
                    <a:pt x="576" y="1590"/>
                  </a:lnTo>
                  <a:lnTo>
                    <a:pt x="576" y="1590"/>
                  </a:lnTo>
                  <a:lnTo>
                    <a:pt x="574" y="1620"/>
                  </a:lnTo>
                  <a:lnTo>
                    <a:pt x="570" y="1648"/>
                  </a:lnTo>
                  <a:lnTo>
                    <a:pt x="562" y="1676"/>
                  </a:lnTo>
                  <a:lnTo>
                    <a:pt x="552" y="1702"/>
                  </a:lnTo>
                  <a:lnTo>
                    <a:pt x="540" y="1728"/>
                  </a:lnTo>
                  <a:lnTo>
                    <a:pt x="526" y="1752"/>
                  </a:lnTo>
                  <a:lnTo>
                    <a:pt x="510" y="1774"/>
                  </a:lnTo>
                  <a:lnTo>
                    <a:pt x="490" y="1794"/>
                  </a:lnTo>
                  <a:lnTo>
                    <a:pt x="470" y="1812"/>
                  </a:lnTo>
                  <a:lnTo>
                    <a:pt x="448" y="1830"/>
                  </a:lnTo>
                  <a:lnTo>
                    <a:pt x="424" y="1844"/>
                  </a:lnTo>
                  <a:lnTo>
                    <a:pt x="400" y="1856"/>
                  </a:lnTo>
                  <a:lnTo>
                    <a:pt x="372" y="1866"/>
                  </a:lnTo>
                  <a:lnTo>
                    <a:pt x="346" y="1872"/>
                  </a:lnTo>
                  <a:lnTo>
                    <a:pt x="316" y="1878"/>
                  </a:lnTo>
                  <a:lnTo>
                    <a:pt x="288" y="1878"/>
                  </a:lnTo>
                  <a:lnTo>
                    <a:pt x="288" y="1878"/>
                  </a:lnTo>
                  <a:lnTo>
                    <a:pt x="256" y="1876"/>
                  </a:lnTo>
                  <a:lnTo>
                    <a:pt x="224" y="1872"/>
                  </a:lnTo>
                  <a:lnTo>
                    <a:pt x="192" y="1862"/>
                  </a:lnTo>
                  <a:lnTo>
                    <a:pt x="162" y="1850"/>
                  </a:lnTo>
                  <a:lnTo>
                    <a:pt x="160" y="1848"/>
                  </a:lnTo>
                  <a:lnTo>
                    <a:pt x="160" y="1848"/>
                  </a:lnTo>
                  <a:lnTo>
                    <a:pt x="130" y="1834"/>
                  </a:lnTo>
                  <a:lnTo>
                    <a:pt x="98" y="1820"/>
                  </a:lnTo>
                  <a:lnTo>
                    <a:pt x="70" y="1810"/>
                  </a:lnTo>
                  <a:lnTo>
                    <a:pt x="60" y="1808"/>
                  </a:lnTo>
                  <a:lnTo>
                    <a:pt x="50" y="1806"/>
                  </a:lnTo>
                  <a:lnTo>
                    <a:pt x="50" y="1806"/>
                  </a:lnTo>
                  <a:lnTo>
                    <a:pt x="42" y="1806"/>
                  </a:lnTo>
                  <a:lnTo>
                    <a:pt x="34" y="1808"/>
                  </a:lnTo>
                  <a:lnTo>
                    <a:pt x="26" y="1812"/>
                  </a:lnTo>
                  <a:lnTo>
                    <a:pt x="18" y="1816"/>
                  </a:lnTo>
                  <a:lnTo>
                    <a:pt x="10" y="1824"/>
                  </a:lnTo>
                  <a:lnTo>
                    <a:pt x="6" y="1834"/>
                  </a:lnTo>
                  <a:lnTo>
                    <a:pt x="2" y="1848"/>
                  </a:lnTo>
                  <a:lnTo>
                    <a:pt x="0" y="1866"/>
                  </a:lnTo>
                  <a:lnTo>
                    <a:pt x="0" y="2584"/>
                  </a:lnTo>
                  <a:lnTo>
                    <a:pt x="738" y="2584"/>
                  </a:lnTo>
                  <a:lnTo>
                    <a:pt x="738" y="2584"/>
                  </a:lnTo>
                  <a:lnTo>
                    <a:pt x="756" y="2582"/>
                  </a:lnTo>
                  <a:lnTo>
                    <a:pt x="770" y="2578"/>
                  </a:lnTo>
                  <a:lnTo>
                    <a:pt x="780" y="2574"/>
                  </a:lnTo>
                  <a:lnTo>
                    <a:pt x="788" y="2566"/>
                  </a:lnTo>
                  <a:lnTo>
                    <a:pt x="792" y="2558"/>
                  </a:lnTo>
                  <a:lnTo>
                    <a:pt x="796" y="2550"/>
                  </a:lnTo>
                  <a:lnTo>
                    <a:pt x="798" y="2542"/>
                  </a:lnTo>
                  <a:lnTo>
                    <a:pt x="798" y="2534"/>
                  </a:lnTo>
                  <a:lnTo>
                    <a:pt x="798" y="2534"/>
                  </a:lnTo>
                  <a:lnTo>
                    <a:pt x="796" y="2524"/>
                  </a:lnTo>
                  <a:lnTo>
                    <a:pt x="794" y="2514"/>
                  </a:lnTo>
                  <a:lnTo>
                    <a:pt x="784" y="2486"/>
                  </a:lnTo>
                  <a:lnTo>
                    <a:pt x="770" y="2454"/>
                  </a:lnTo>
                  <a:lnTo>
                    <a:pt x="756" y="2424"/>
                  </a:lnTo>
                  <a:lnTo>
                    <a:pt x="754" y="2422"/>
                  </a:lnTo>
                  <a:lnTo>
                    <a:pt x="754" y="2422"/>
                  </a:lnTo>
                  <a:lnTo>
                    <a:pt x="742" y="2392"/>
                  </a:lnTo>
                  <a:lnTo>
                    <a:pt x="732" y="2360"/>
                  </a:lnTo>
                  <a:lnTo>
                    <a:pt x="728" y="2328"/>
                  </a:lnTo>
                  <a:lnTo>
                    <a:pt x="726" y="2296"/>
                  </a:lnTo>
                  <a:lnTo>
                    <a:pt x="726" y="2296"/>
                  </a:lnTo>
                  <a:lnTo>
                    <a:pt x="728" y="2268"/>
                  </a:lnTo>
                  <a:lnTo>
                    <a:pt x="732" y="2238"/>
                  </a:lnTo>
                  <a:lnTo>
                    <a:pt x="738" y="2212"/>
                  </a:lnTo>
                  <a:lnTo>
                    <a:pt x="748" y="2184"/>
                  </a:lnTo>
                  <a:lnTo>
                    <a:pt x="760" y="2160"/>
                  </a:lnTo>
                  <a:lnTo>
                    <a:pt x="776" y="2136"/>
                  </a:lnTo>
                  <a:lnTo>
                    <a:pt x="792" y="2114"/>
                  </a:lnTo>
                  <a:lnTo>
                    <a:pt x="810" y="2094"/>
                  </a:lnTo>
                  <a:lnTo>
                    <a:pt x="830" y="2074"/>
                  </a:lnTo>
                  <a:lnTo>
                    <a:pt x="854" y="2058"/>
                  </a:lnTo>
                  <a:lnTo>
                    <a:pt x="876" y="2044"/>
                  </a:lnTo>
                  <a:lnTo>
                    <a:pt x="902" y="2032"/>
                  </a:lnTo>
                  <a:lnTo>
                    <a:pt x="928" y="2022"/>
                  </a:lnTo>
                  <a:lnTo>
                    <a:pt x="956" y="2014"/>
                  </a:lnTo>
                  <a:lnTo>
                    <a:pt x="984" y="2010"/>
                  </a:lnTo>
                  <a:lnTo>
                    <a:pt x="1014" y="2008"/>
                  </a:lnTo>
                  <a:lnTo>
                    <a:pt x="1014" y="2008"/>
                  </a:lnTo>
                  <a:lnTo>
                    <a:pt x="1044" y="2010"/>
                  </a:lnTo>
                  <a:lnTo>
                    <a:pt x="1072" y="2014"/>
                  </a:lnTo>
                  <a:lnTo>
                    <a:pt x="1100" y="2022"/>
                  </a:lnTo>
                  <a:lnTo>
                    <a:pt x="1126" y="2032"/>
                  </a:lnTo>
                  <a:lnTo>
                    <a:pt x="1152" y="2044"/>
                  </a:lnTo>
                  <a:lnTo>
                    <a:pt x="1176" y="2058"/>
                  </a:lnTo>
                  <a:lnTo>
                    <a:pt x="1198" y="2074"/>
                  </a:lnTo>
                  <a:lnTo>
                    <a:pt x="1218" y="2094"/>
                  </a:lnTo>
                  <a:lnTo>
                    <a:pt x="1236" y="2114"/>
                  </a:lnTo>
                  <a:lnTo>
                    <a:pt x="1254" y="2136"/>
                  </a:lnTo>
                  <a:lnTo>
                    <a:pt x="1268" y="2160"/>
                  </a:lnTo>
                  <a:lnTo>
                    <a:pt x="1280" y="2184"/>
                  </a:lnTo>
                  <a:lnTo>
                    <a:pt x="1290" y="2212"/>
                  </a:lnTo>
                  <a:lnTo>
                    <a:pt x="1296" y="2238"/>
                  </a:lnTo>
                  <a:lnTo>
                    <a:pt x="1300" y="2268"/>
                  </a:lnTo>
                  <a:lnTo>
                    <a:pt x="1302" y="2296"/>
                  </a:lnTo>
                  <a:lnTo>
                    <a:pt x="1302" y="2296"/>
                  </a:lnTo>
                  <a:lnTo>
                    <a:pt x="1300" y="2328"/>
                  </a:lnTo>
                  <a:lnTo>
                    <a:pt x="1296" y="2360"/>
                  </a:lnTo>
                  <a:lnTo>
                    <a:pt x="1286" y="2392"/>
                  </a:lnTo>
                  <a:lnTo>
                    <a:pt x="1274" y="2422"/>
                  </a:lnTo>
                  <a:lnTo>
                    <a:pt x="1272" y="2424"/>
                  </a:lnTo>
                  <a:lnTo>
                    <a:pt x="1272" y="2424"/>
                  </a:lnTo>
                  <a:lnTo>
                    <a:pt x="1258" y="2454"/>
                  </a:lnTo>
                  <a:lnTo>
                    <a:pt x="1244" y="2486"/>
                  </a:lnTo>
                  <a:lnTo>
                    <a:pt x="1234" y="2514"/>
                  </a:lnTo>
                  <a:lnTo>
                    <a:pt x="1232" y="2524"/>
                  </a:lnTo>
                  <a:lnTo>
                    <a:pt x="1230" y="2534"/>
                  </a:lnTo>
                  <a:lnTo>
                    <a:pt x="1230" y="2534"/>
                  </a:lnTo>
                  <a:lnTo>
                    <a:pt x="1230" y="2542"/>
                  </a:lnTo>
                  <a:lnTo>
                    <a:pt x="1232" y="2550"/>
                  </a:lnTo>
                  <a:lnTo>
                    <a:pt x="1236" y="2558"/>
                  </a:lnTo>
                  <a:lnTo>
                    <a:pt x="1240" y="2566"/>
                  </a:lnTo>
                  <a:lnTo>
                    <a:pt x="1248" y="2574"/>
                  </a:lnTo>
                  <a:lnTo>
                    <a:pt x="1258" y="2578"/>
                  </a:lnTo>
                  <a:lnTo>
                    <a:pt x="1272" y="2582"/>
                  </a:lnTo>
                  <a:lnTo>
                    <a:pt x="1290" y="2584"/>
                  </a:lnTo>
                  <a:lnTo>
                    <a:pt x="2008" y="2584"/>
                  </a:lnTo>
                  <a:lnTo>
                    <a:pt x="2008" y="1866"/>
                  </a:lnTo>
                  <a:lnTo>
                    <a:pt x="2008" y="1866"/>
                  </a:lnTo>
                  <a:lnTo>
                    <a:pt x="2010" y="1846"/>
                  </a:lnTo>
                  <a:lnTo>
                    <a:pt x="2012" y="1828"/>
                  </a:lnTo>
                  <a:lnTo>
                    <a:pt x="2016" y="1812"/>
                  </a:lnTo>
                  <a:lnTo>
                    <a:pt x="2022" y="1796"/>
                  </a:lnTo>
                  <a:lnTo>
                    <a:pt x="2028" y="1780"/>
                  </a:lnTo>
                  <a:lnTo>
                    <a:pt x="2036" y="1768"/>
                  </a:lnTo>
                  <a:lnTo>
                    <a:pt x="2046" y="1756"/>
                  </a:lnTo>
                  <a:lnTo>
                    <a:pt x="2056" y="1744"/>
                  </a:lnTo>
                  <a:lnTo>
                    <a:pt x="2068" y="1736"/>
                  </a:lnTo>
                  <a:lnTo>
                    <a:pt x="2080" y="1726"/>
                  </a:lnTo>
                  <a:lnTo>
                    <a:pt x="2092" y="1720"/>
                  </a:lnTo>
                  <a:lnTo>
                    <a:pt x="2106" y="1714"/>
                  </a:lnTo>
                  <a:lnTo>
                    <a:pt x="2120" y="1710"/>
                  </a:lnTo>
                  <a:lnTo>
                    <a:pt x="2134" y="1706"/>
                  </a:lnTo>
                  <a:lnTo>
                    <a:pt x="2148" y="1704"/>
                  </a:lnTo>
                  <a:lnTo>
                    <a:pt x="2162" y="1704"/>
                  </a:lnTo>
                  <a:lnTo>
                    <a:pt x="2162" y="1704"/>
                  </a:lnTo>
                  <a:lnTo>
                    <a:pt x="2184" y="1706"/>
                  </a:lnTo>
                  <a:lnTo>
                    <a:pt x="2206" y="1710"/>
                  </a:lnTo>
                  <a:lnTo>
                    <a:pt x="2228" y="1718"/>
                  </a:lnTo>
                  <a:lnTo>
                    <a:pt x="2252" y="1726"/>
                  </a:lnTo>
                  <a:lnTo>
                    <a:pt x="2292" y="1744"/>
                  </a:lnTo>
                  <a:lnTo>
                    <a:pt x="2320" y="1758"/>
                  </a:lnTo>
                  <a:lnTo>
                    <a:pt x="2320" y="1758"/>
                  </a:lnTo>
                  <a:lnTo>
                    <a:pt x="2340" y="1766"/>
                  </a:lnTo>
                  <a:lnTo>
                    <a:pt x="2358" y="1772"/>
                  </a:lnTo>
                  <a:lnTo>
                    <a:pt x="2378" y="1774"/>
                  </a:lnTo>
                  <a:lnTo>
                    <a:pt x="2398" y="1776"/>
                  </a:lnTo>
                  <a:lnTo>
                    <a:pt x="2398" y="1776"/>
                  </a:lnTo>
                  <a:lnTo>
                    <a:pt x="2418" y="1774"/>
                  </a:lnTo>
                  <a:lnTo>
                    <a:pt x="2436" y="1772"/>
                  </a:lnTo>
                  <a:lnTo>
                    <a:pt x="2454" y="1768"/>
                  </a:lnTo>
                  <a:lnTo>
                    <a:pt x="2470" y="1760"/>
                  </a:lnTo>
                  <a:lnTo>
                    <a:pt x="2486" y="1754"/>
                  </a:lnTo>
                  <a:lnTo>
                    <a:pt x="2502" y="1744"/>
                  </a:lnTo>
                  <a:lnTo>
                    <a:pt x="2516" y="1734"/>
                  </a:lnTo>
                  <a:lnTo>
                    <a:pt x="2530" y="1722"/>
                  </a:lnTo>
                  <a:lnTo>
                    <a:pt x="2542" y="1708"/>
                  </a:lnTo>
                  <a:lnTo>
                    <a:pt x="2552" y="1694"/>
                  </a:lnTo>
                  <a:lnTo>
                    <a:pt x="2562" y="1678"/>
                  </a:lnTo>
                  <a:lnTo>
                    <a:pt x="2570" y="1662"/>
                  </a:lnTo>
                  <a:lnTo>
                    <a:pt x="2576" y="1646"/>
                  </a:lnTo>
                  <a:lnTo>
                    <a:pt x="2580" y="1628"/>
                  </a:lnTo>
                  <a:lnTo>
                    <a:pt x="2582" y="1610"/>
                  </a:lnTo>
                  <a:lnTo>
                    <a:pt x="2584" y="1590"/>
                  </a:lnTo>
                  <a:lnTo>
                    <a:pt x="2584" y="1590"/>
                  </a:lnTo>
                  <a:lnTo>
                    <a:pt x="2582" y="1572"/>
                  </a:lnTo>
                  <a:lnTo>
                    <a:pt x="2580" y="1554"/>
                  </a:lnTo>
                  <a:lnTo>
                    <a:pt x="2576" y="1536"/>
                  </a:lnTo>
                  <a:lnTo>
                    <a:pt x="2570" y="1518"/>
                  </a:lnTo>
                  <a:lnTo>
                    <a:pt x="2562" y="1502"/>
                  </a:lnTo>
                  <a:lnTo>
                    <a:pt x="2552" y="1488"/>
                  </a:lnTo>
                  <a:lnTo>
                    <a:pt x="2542" y="1472"/>
                  </a:lnTo>
                  <a:lnTo>
                    <a:pt x="2530" y="1460"/>
                  </a:lnTo>
                  <a:lnTo>
                    <a:pt x="2516" y="1448"/>
                  </a:lnTo>
                  <a:lnTo>
                    <a:pt x="2502" y="1438"/>
                  </a:lnTo>
                  <a:lnTo>
                    <a:pt x="2486" y="1428"/>
                  </a:lnTo>
                  <a:lnTo>
                    <a:pt x="2470" y="1420"/>
                  </a:lnTo>
                  <a:lnTo>
                    <a:pt x="2454" y="1414"/>
                  </a:lnTo>
                  <a:lnTo>
                    <a:pt x="2436" y="1410"/>
                  </a:lnTo>
                  <a:lnTo>
                    <a:pt x="2418" y="1406"/>
                  </a:lnTo>
                  <a:lnTo>
                    <a:pt x="2398" y="1406"/>
                  </a:lnTo>
                  <a:lnTo>
                    <a:pt x="2398" y="140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/>
            <a:p>
              <a:pPr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>
              <a:off x="4470441" y="3399268"/>
              <a:ext cx="203120" cy="293454"/>
              <a:chOff x="6689725" y="4826000"/>
              <a:chExt cx="588963" cy="850901"/>
            </a:xfrm>
            <a:grpFill/>
          </p:grpSpPr>
          <p:sp>
            <p:nvSpPr>
              <p:cNvPr id="67" name="Freeform 5"/>
              <p:cNvSpPr/>
              <p:nvPr/>
            </p:nvSpPr>
            <p:spPr bwMode="auto">
              <a:xfrm>
                <a:off x="6689725" y="4826000"/>
                <a:ext cx="588963" cy="706438"/>
              </a:xfrm>
              <a:custGeom>
                <a:avLst/>
                <a:gdLst>
                  <a:gd name="T0" fmla="*/ 101 w 371"/>
                  <a:gd name="T1" fmla="*/ 410 h 445"/>
                  <a:gd name="T2" fmla="*/ 101 w 371"/>
                  <a:gd name="T3" fmla="*/ 351 h 445"/>
                  <a:gd name="T4" fmla="*/ 80 w 371"/>
                  <a:gd name="T5" fmla="*/ 338 h 445"/>
                  <a:gd name="T6" fmla="*/ 60 w 371"/>
                  <a:gd name="T7" fmla="*/ 322 h 445"/>
                  <a:gd name="T8" fmla="*/ 43 w 371"/>
                  <a:gd name="T9" fmla="*/ 304 h 445"/>
                  <a:gd name="T10" fmla="*/ 28 w 371"/>
                  <a:gd name="T11" fmla="*/ 284 h 445"/>
                  <a:gd name="T12" fmla="*/ 16 w 371"/>
                  <a:gd name="T13" fmla="*/ 262 h 445"/>
                  <a:gd name="T14" fmla="*/ 7 w 371"/>
                  <a:gd name="T15" fmla="*/ 238 h 445"/>
                  <a:gd name="T16" fmla="*/ 2 w 371"/>
                  <a:gd name="T17" fmla="*/ 212 h 445"/>
                  <a:gd name="T18" fmla="*/ 0 w 371"/>
                  <a:gd name="T19" fmla="*/ 185 h 445"/>
                  <a:gd name="T20" fmla="*/ 1 w 371"/>
                  <a:gd name="T21" fmla="*/ 166 h 445"/>
                  <a:gd name="T22" fmla="*/ 8 w 371"/>
                  <a:gd name="T23" fmla="*/ 130 h 445"/>
                  <a:gd name="T24" fmla="*/ 22 w 371"/>
                  <a:gd name="T25" fmla="*/ 97 h 445"/>
                  <a:gd name="T26" fmla="*/ 42 w 371"/>
                  <a:gd name="T27" fmla="*/ 67 h 445"/>
                  <a:gd name="T28" fmla="*/ 67 w 371"/>
                  <a:gd name="T29" fmla="*/ 42 h 445"/>
                  <a:gd name="T30" fmla="*/ 97 w 371"/>
                  <a:gd name="T31" fmla="*/ 22 h 445"/>
                  <a:gd name="T32" fmla="*/ 130 w 371"/>
                  <a:gd name="T33" fmla="*/ 8 h 445"/>
                  <a:gd name="T34" fmla="*/ 166 w 371"/>
                  <a:gd name="T35" fmla="*/ 1 h 445"/>
                  <a:gd name="T36" fmla="*/ 186 w 371"/>
                  <a:gd name="T37" fmla="*/ 0 h 445"/>
                  <a:gd name="T38" fmla="*/ 224 w 371"/>
                  <a:gd name="T39" fmla="*/ 4 h 445"/>
                  <a:gd name="T40" fmla="*/ 258 w 371"/>
                  <a:gd name="T41" fmla="*/ 14 h 445"/>
                  <a:gd name="T42" fmla="*/ 290 w 371"/>
                  <a:gd name="T43" fmla="*/ 32 h 445"/>
                  <a:gd name="T44" fmla="*/ 317 w 371"/>
                  <a:gd name="T45" fmla="*/ 54 h 445"/>
                  <a:gd name="T46" fmla="*/ 340 w 371"/>
                  <a:gd name="T47" fmla="*/ 82 h 445"/>
                  <a:gd name="T48" fmla="*/ 357 w 371"/>
                  <a:gd name="T49" fmla="*/ 113 h 445"/>
                  <a:gd name="T50" fmla="*/ 368 w 371"/>
                  <a:gd name="T51" fmla="*/ 148 h 445"/>
                  <a:gd name="T52" fmla="*/ 371 w 371"/>
                  <a:gd name="T53" fmla="*/ 185 h 445"/>
                  <a:gd name="T54" fmla="*/ 371 w 371"/>
                  <a:gd name="T55" fmla="*/ 199 h 445"/>
                  <a:gd name="T56" fmla="*/ 367 w 371"/>
                  <a:gd name="T57" fmla="*/ 225 h 445"/>
                  <a:gd name="T58" fmla="*/ 360 w 371"/>
                  <a:gd name="T59" fmla="*/ 250 h 445"/>
                  <a:gd name="T60" fmla="*/ 349 w 371"/>
                  <a:gd name="T61" fmla="*/ 274 h 445"/>
                  <a:gd name="T62" fmla="*/ 336 w 371"/>
                  <a:gd name="T63" fmla="*/ 295 h 445"/>
                  <a:gd name="T64" fmla="*/ 320 w 371"/>
                  <a:gd name="T65" fmla="*/ 314 h 445"/>
                  <a:gd name="T66" fmla="*/ 301 w 371"/>
                  <a:gd name="T67" fmla="*/ 331 h 445"/>
                  <a:gd name="T68" fmla="*/ 280 w 371"/>
                  <a:gd name="T69" fmla="*/ 346 h 445"/>
                  <a:gd name="T70" fmla="*/ 269 w 371"/>
                  <a:gd name="T71" fmla="*/ 394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1" h="445">
                    <a:moveTo>
                      <a:pt x="260" y="445"/>
                    </a:moveTo>
                    <a:lnTo>
                      <a:pt x="101" y="410"/>
                    </a:lnTo>
                    <a:lnTo>
                      <a:pt x="101" y="351"/>
                    </a:lnTo>
                    <a:lnTo>
                      <a:pt x="101" y="351"/>
                    </a:lnTo>
                    <a:lnTo>
                      <a:pt x="90" y="345"/>
                    </a:lnTo>
                    <a:lnTo>
                      <a:pt x="80" y="338"/>
                    </a:lnTo>
                    <a:lnTo>
                      <a:pt x="70" y="331"/>
                    </a:lnTo>
                    <a:lnTo>
                      <a:pt x="60" y="322"/>
                    </a:lnTo>
                    <a:lnTo>
                      <a:pt x="51" y="314"/>
                    </a:lnTo>
                    <a:lnTo>
                      <a:pt x="43" y="304"/>
                    </a:lnTo>
                    <a:lnTo>
                      <a:pt x="35" y="294"/>
                    </a:lnTo>
                    <a:lnTo>
                      <a:pt x="28" y="284"/>
                    </a:lnTo>
                    <a:lnTo>
                      <a:pt x="22" y="273"/>
                    </a:lnTo>
                    <a:lnTo>
                      <a:pt x="16" y="262"/>
                    </a:lnTo>
                    <a:lnTo>
                      <a:pt x="11" y="250"/>
                    </a:lnTo>
                    <a:lnTo>
                      <a:pt x="7" y="238"/>
                    </a:lnTo>
                    <a:lnTo>
                      <a:pt x="4" y="224"/>
                    </a:lnTo>
                    <a:lnTo>
                      <a:pt x="2" y="212"/>
                    </a:lnTo>
                    <a:lnTo>
                      <a:pt x="1" y="198"/>
                    </a:lnTo>
                    <a:lnTo>
                      <a:pt x="0" y="185"/>
                    </a:lnTo>
                    <a:lnTo>
                      <a:pt x="0" y="185"/>
                    </a:lnTo>
                    <a:lnTo>
                      <a:pt x="1" y="166"/>
                    </a:lnTo>
                    <a:lnTo>
                      <a:pt x="4" y="148"/>
                    </a:lnTo>
                    <a:lnTo>
                      <a:pt x="8" y="130"/>
                    </a:lnTo>
                    <a:lnTo>
                      <a:pt x="15" y="113"/>
                    </a:lnTo>
                    <a:lnTo>
                      <a:pt x="22" y="97"/>
                    </a:lnTo>
                    <a:lnTo>
                      <a:pt x="32" y="82"/>
                    </a:lnTo>
                    <a:lnTo>
                      <a:pt x="42" y="67"/>
                    </a:lnTo>
                    <a:lnTo>
                      <a:pt x="54" y="54"/>
                    </a:lnTo>
                    <a:lnTo>
                      <a:pt x="67" y="42"/>
                    </a:lnTo>
                    <a:lnTo>
                      <a:pt x="82" y="32"/>
                    </a:lnTo>
                    <a:lnTo>
                      <a:pt x="97" y="22"/>
                    </a:lnTo>
                    <a:lnTo>
                      <a:pt x="113" y="14"/>
                    </a:lnTo>
                    <a:lnTo>
                      <a:pt x="130" y="8"/>
                    </a:lnTo>
                    <a:lnTo>
                      <a:pt x="148" y="4"/>
                    </a:lnTo>
                    <a:lnTo>
                      <a:pt x="166" y="1"/>
                    </a:lnTo>
                    <a:lnTo>
                      <a:pt x="186" y="0"/>
                    </a:lnTo>
                    <a:lnTo>
                      <a:pt x="186" y="0"/>
                    </a:lnTo>
                    <a:lnTo>
                      <a:pt x="205" y="1"/>
                    </a:lnTo>
                    <a:lnTo>
                      <a:pt x="224" y="4"/>
                    </a:lnTo>
                    <a:lnTo>
                      <a:pt x="241" y="8"/>
                    </a:lnTo>
                    <a:lnTo>
                      <a:pt x="258" y="14"/>
                    </a:lnTo>
                    <a:lnTo>
                      <a:pt x="274" y="22"/>
                    </a:lnTo>
                    <a:lnTo>
                      <a:pt x="290" y="32"/>
                    </a:lnTo>
                    <a:lnTo>
                      <a:pt x="304" y="42"/>
                    </a:lnTo>
                    <a:lnTo>
                      <a:pt x="317" y="54"/>
                    </a:lnTo>
                    <a:lnTo>
                      <a:pt x="329" y="67"/>
                    </a:lnTo>
                    <a:lnTo>
                      <a:pt x="340" y="82"/>
                    </a:lnTo>
                    <a:lnTo>
                      <a:pt x="349" y="97"/>
                    </a:lnTo>
                    <a:lnTo>
                      <a:pt x="357" y="113"/>
                    </a:lnTo>
                    <a:lnTo>
                      <a:pt x="363" y="130"/>
                    </a:lnTo>
                    <a:lnTo>
                      <a:pt x="368" y="148"/>
                    </a:lnTo>
                    <a:lnTo>
                      <a:pt x="370" y="166"/>
                    </a:lnTo>
                    <a:lnTo>
                      <a:pt x="371" y="185"/>
                    </a:lnTo>
                    <a:lnTo>
                      <a:pt x="371" y="185"/>
                    </a:lnTo>
                    <a:lnTo>
                      <a:pt x="371" y="199"/>
                    </a:lnTo>
                    <a:lnTo>
                      <a:pt x="369" y="212"/>
                    </a:lnTo>
                    <a:lnTo>
                      <a:pt x="367" y="225"/>
                    </a:lnTo>
                    <a:lnTo>
                      <a:pt x="364" y="238"/>
                    </a:lnTo>
                    <a:lnTo>
                      <a:pt x="360" y="250"/>
                    </a:lnTo>
                    <a:lnTo>
                      <a:pt x="355" y="262"/>
                    </a:lnTo>
                    <a:lnTo>
                      <a:pt x="349" y="274"/>
                    </a:lnTo>
                    <a:lnTo>
                      <a:pt x="343" y="285"/>
                    </a:lnTo>
                    <a:lnTo>
                      <a:pt x="336" y="295"/>
                    </a:lnTo>
                    <a:lnTo>
                      <a:pt x="328" y="305"/>
                    </a:lnTo>
                    <a:lnTo>
                      <a:pt x="320" y="314"/>
                    </a:lnTo>
                    <a:lnTo>
                      <a:pt x="311" y="323"/>
                    </a:lnTo>
                    <a:lnTo>
                      <a:pt x="301" y="331"/>
                    </a:lnTo>
                    <a:lnTo>
                      <a:pt x="291" y="339"/>
                    </a:lnTo>
                    <a:lnTo>
                      <a:pt x="280" y="346"/>
                    </a:lnTo>
                    <a:lnTo>
                      <a:pt x="269" y="352"/>
                    </a:lnTo>
                    <a:lnTo>
                      <a:pt x="269" y="394"/>
                    </a:lnTo>
                    <a:lnTo>
                      <a:pt x="176" y="371"/>
                    </a:lnTo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68" name="Line 6"/>
              <p:cNvSpPr>
                <a:spLocks noChangeShapeType="1"/>
              </p:cNvSpPr>
              <p:nvPr/>
            </p:nvSpPr>
            <p:spPr bwMode="auto">
              <a:xfrm flipH="1" flipV="1">
                <a:off x="6850063" y="5551488"/>
                <a:ext cx="252413" cy="55563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69" name="Line 7"/>
              <p:cNvSpPr>
                <a:spLocks noChangeShapeType="1"/>
              </p:cNvSpPr>
              <p:nvPr/>
            </p:nvSpPr>
            <p:spPr bwMode="auto">
              <a:xfrm flipH="1" flipV="1">
                <a:off x="6870700" y="5630863"/>
                <a:ext cx="211138" cy="46038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11453062" y="4954485"/>
            <a:ext cx="672725" cy="672725"/>
            <a:chOff x="5533156" y="2710411"/>
            <a:chExt cx="303402" cy="303402"/>
          </a:xfrm>
          <a:solidFill>
            <a:schemeClr val="bg1"/>
          </a:solidFill>
        </p:grpSpPr>
        <p:sp>
          <p:nvSpPr>
            <p:cNvPr id="71" name="椭圆 70"/>
            <p:cNvSpPr/>
            <p:nvPr/>
          </p:nvSpPr>
          <p:spPr>
            <a:xfrm>
              <a:off x="5533156" y="2710411"/>
              <a:ext cx="303402" cy="303402"/>
            </a:xfrm>
            <a:prstGeom prst="ellipse">
              <a:avLst/>
            </a:prstGeom>
            <a:solidFill>
              <a:srgbClr val="3B383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5632494" y="2786461"/>
              <a:ext cx="104727" cy="151304"/>
              <a:chOff x="6689725" y="4826000"/>
              <a:chExt cx="588963" cy="850901"/>
            </a:xfrm>
            <a:grpFill/>
          </p:grpSpPr>
          <p:sp>
            <p:nvSpPr>
              <p:cNvPr id="73" name="Freeform 5"/>
              <p:cNvSpPr/>
              <p:nvPr/>
            </p:nvSpPr>
            <p:spPr bwMode="auto">
              <a:xfrm>
                <a:off x="6689725" y="4826000"/>
                <a:ext cx="588963" cy="706438"/>
              </a:xfrm>
              <a:custGeom>
                <a:avLst/>
                <a:gdLst>
                  <a:gd name="T0" fmla="*/ 101 w 371"/>
                  <a:gd name="T1" fmla="*/ 410 h 445"/>
                  <a:gd name="T2" fmla="*/ 101 w 371"/>
                  <a:gd name="T3" fmla="*/ 351 h 445"/>
                  <a:gd name="T4" fmla="*/ 80 w 371"/>
                  <a:gd name="T5" fmla="*/ 338 h 445"/>
                  <a:gd name="T6" fmla="*/ 60 w 371"/>
                  <a:gd name="T7" fmla="*/ 322 h 445"/>
                  <a:gd name="T8" fmla="*/ 43 w 371"/>
                  <a:gd name="T9" fmla="*/ 304 h 445"/>
                  <a:gd name="T10" fmla="*/ 28 w 371"/>
                  <a:gd name="T11" fmla="*/ 284 h 445"/>
                  <a:gd name="T12" fmla="*/ 16 w 371"/>
                  <a:gd name="T13" fmla="*/ 262 h 445"/>
                  <a:gd name="T14" fmla="*/ 7 w 371"/>
                  <a:gd name="T15" fmla="*/ 238 h 445"/>
                  <a:gd name="T16" fmla="*/ 2 w 371"/>
                  <a:gd name="T17" fmla="*/ 212 h 445"/>
                  <a:gd name="T18" fmla="*/ 0 w 371"/>
                  <a:gd name="T19" fmla="*/ 185 h 445"/>
                  <a:gd name="T20" fmla="*/ 1 w 371"/>
                  <a:gd name="T21" fmla="*/ 166 h 445"/>
                  <a:gd name="T22" fmla="*/ 8 w 371"/>
                  <a:gd name="T23" fmla="*/ 130 h 445"/>
                  <a:gd name="T24" fmla="*/ 22 w 371"/>
                  <a:gd name="T25" fmla="*/ 97 h 445"/>
                  <a:gd name="T26" fmla="*/ 42 w 371"/>
                  <a:gd name="T27" fmla="*/ 67 h 445"/>
                  <a:gd name="T28" fmla="*/ 67 w 371"/>
                  <a:gd name="T29" fmla="*/ 42 h 445"/>
                  <a:gd name="T30" fmla="*/ 97 w 371"/>
                  <a:gd name="T31" fmla="*/ 22 h 445"/>
                  <a:gd name="T32" fmla="*/ 130 w 371"/>
                  <a:gd name="T33" fmla="*/ 8 h 445"/>
                  <a:gd name="T34" fmla="*/ 166 w 371"/>
                  <a:gd name="T35" fmla="*/ 1 h 445"/>
                  <a:gd name="T36" fmla="*/ 186 w 371"/>
                  <a:gd name="T37" fmla="*/ 0 h 445"/>
                  <a:gd name="T38" fmla="*/ 224 w 371"/>
                  <a:gd name="T39" fmla="*/ 4 h 445"/>
                  <a:gd name="T40" fmla="*/ 258 w 371"/>
                  <a:gd name="T41" fmla="*/ 14 h 445"/>
                  <a:gd name="T42" fmla="*/ 290 w 371"/>
                  <a:gd name="T43" fmla="*/ 32 h 445"/>
                  <a:gd name="T44" fmla="*/ 317 w 371"/>
                  <a:gd name="T45" fmla="*/ 54 h 445"/>
                  <a:gd name="T46" fmla="*/ 340 w 371"/>
                  <a:gd name="T47" fmla="*/ 82 h 445"/>
                  <a:gd name="T48" fmla="*/ 357 w 371"/>
                  <a:gd name="T49" fmla="*/ 113 h 445"/>
                  <a:gd name="T50" fmla="*/ 368 w 371"/>
                  <a:gd name="T51" fmla="*/ 148 h 445"/>
                  <a:gd name="T52" fmla="*/ 371 w 371"/>
                  <a:gd name="T53" fmla="*/ 185 h 445"/>
                  <a:gd name="T54" fmla="*/ 371 w 371"/>
                  <a:gd name="T55" fmla="*/ 199 h 445"/>
                  <a:gd name="T56" fmla="*/ 367 w 371"/>
                  <a:gd name="T57" fmla="*/ 225 h 445"/>
                  <a:gd name="T58" fmla="*/ 360 w 371"/>
                  <a:gd name="T59" fmla="*/ 250 h 445"/>
                  <a:gd name="T60" fmla="*/ 349 w 371"/>
                  <a:gd name="T61" fmla="*/ 274 h 445"/>
                  <a:gd name="T62" fmla="*/ 336 w 371"/>
                  <a:gd name="T63" fmla="*/ 295 h 445"/>
                  <a:gd name="T64" fmla="*/ 320 w 371"/>
                  <a:gd name="T65" fmla="*/ 314 h 445"/>
                  <a:gd name="T66" fmla="*/ 301 w 371"/>
                  <a:gd name="T67" fmla="*/ 331 h 445"/>
                  <a:gd name="T68" fmla="*/ 280 w 371"/>
                  <a:gd name="T69" fmla="*/ 346 h 445"/>
                  <a:gd name="T70" fmla="*/ 269 w 371"/>
                  <a:gd name="T71" fmla="*/ 394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1" h="445">
                    <a:moveTo>
                      <a:pt x="260" y="445"/>
                    </a:moveTo>
                    <a:lnTo>
                      <a:pt x="101" y="410"/>
                    </a:lnTo>
                    <a:lnTo>
                      <a:pt x="101" y="351"/>
                    </a:lnTo>
                    <a:lnTo>
                      <a:pt x="101" y="351"/>
                    </a:lnTo>
                    <a:lnTo>
                      <a:pt x="90" y="345"/>
                    </a:lnTo>
                    <a:lnTo>
                      <a:pt x="80" y="338"/>
                    </a:lnTo>
                    <a:lnTo>
                      <a:pt x="70" y="331"/>
                    </a:lnTo>
                    <a:lnTo>
                      <a:pt x="60" y="322"/>
                    </a:lnTo>
                    <a:lnTo>
                      <a:pt x="51" y="314"/>
                    </a:lnTo>
                    <a:lnTo>
                      <a:pt x="43" y="304"/>
                    </a:lnTo>
                    <a:lnTo>
                      <a:pt x="35" y="294"/>
                    </a:lnTo>
                    <a:lnTo>
                      <a:pt x="28" y="284"/>
                    </a:lnTo>
                    <a:lnTo>
                      <a:pt x="22" y="273"/>
                    </a:lnTo>
                    <a:lnTo>
                      <a:pt x="16" y="262"/>
                    </a:lnTo>
                    <a:lnTo>
                      <a:pt x="11" y="250"/>
                    </a:lnTo>
                    <a:lnTo>
                      <a:pt x="7" y="238"/>
                    </a:lnTo>
                    <a:lnTo>
                      <a:pt x="4" y="224"/>
                    </a:lnTo>
                    <a:lnTo>
                      <a:pt x="2" y="212"/>
                    </a:lnTo>
                    <a:lnTo>
                      <a:pt x="1" y="198"/>
                    </a:lnTo>
                    <a:lnTo>
                      <a:pt x="0" y="185"/>
                    </a:lnTo>
                    <a:lnTo>
                      <a:pt x="0" y="185"/>
                    </a:lnTo>
                    <a:lnTo>
                      <a:pt x="1" y="166"/>
                    </a:lnTo>
                    <a:lnTo>
                      <a:pt x="4" y="148"/>
                    </a:lnTo>
                    <a:lnTo>
                      <a:pt x="8" y="130"/>
                    </a:lnTo>
                    <a:lnTo>
                      <a:pt x="15" y="113"/>
                    </a:lnTo>
                    <a:lnTo>
                      <a:pt x="22" y="97"/>
                    </a:lnTo>
                    <a:lnTo>
                      <a:pt x="32" y="82"/>
                    </a:lnTo>
                    <a:lnTo>
                      <a:pt x="42" y="67"/>
                    </a:lnTo>
                    <a:lnTo>
                      <a:pt x="54" y="54"/>
                    </a:lnTo>
                    <a:lnTo>
                      <a:pt x="67" y="42"/>
                    </a:lnTo>
                    <a:lnTo>
                      <a:pt x="82" y="32"/>
                    </a:lnTo>
                    <a:lnTo>
                      <a:pt x="97" y="22"/>
                    </a:lnTo>
                    <a:lnTo>
                      <a:pt x="113" y="14"/>
                    </a:lnTo>
                    <a:lnTo>
                      <a:pt x="130" y="8"/>
                    </a:lnTo>
                    <a:lnTo>
                      <a:pt x="148" y="4"/>
                    </a:lnTo>
                    <a:lnTo>
                      <a:pt x="166" y="1"/>
                    </a:lnTo>
                    <a:lnTo>
                      <a:pt x="186" y="0"/>
                    </a:lnTo>
                    <a:lnTo>
                      <a:pt x="186" y="0"/>
                    </a:lnTo>
                    <a:lnTo>
                      <a:pt x="205" y="1"/>
                    </a:lnTo>
                    <a:lnTo>
                      <a:pt x="224" y="4"/>
                    </a:lnTo>
                    <a:lnTo>
                      <a:pt x="241" y="8"/>
                    </a:lnTo>
                    <a:lnTo>
                      <a:pt x="258" y="14"/>
                    </a:lnTo>
                    <a:lnTo>
                      <a:pt x="274" y="22"/>
                    </a:lnTo>
                    <a:lnTo>
                      <a:pt x="290" y="32"/>
                    </a:lnTo>
                    <a:lnTo>
                      <a:pt x="304" y="42"/>
                    </a:lnTo>
                    <a:lnTo>
                      <a:pt x="317" y="54"/>
                    </a:lnTo>
                    <a:lnTo>
                      <a:pt x="329" y="67"/>
                    </a:lnTo>
                    <a:lnTo>
                      <a:pt x="340" y="82"/>
                    </a:lnTo>
                    <a:lnTo>
                      <a:pt x="349" y="97"/>
                    </a:lnTo>
                    <a:lnTo>
                      <a:pt x="357" y="113"/>
                    </a:lnTo>
                    <a:lnTo>
                      <a:pt x="363" y="130"/>
                    </a:lnTo>
                    <a:lnTo>
                      <a:pt x="368" y="148"/>
                    </a:lnTo>
                    <a:lnTo>
                      <a:pt x="370" y="166"/>
                    </a:lnTo>
                    <a:lnTo>
                      <a:pt x="371" y="185"/>
                    </a:lnTo>
                    <a:lnTo>
                      <a:pt x="371" y="185"/>
                    </a:lnTo>
                    <a:lnTo>
                      <a:pt x="371" y="199"/>
                    </a:lnTo>
                    <a:lnTo>
                      <a:pt x="369" y="212"/>
                    </a:lnTo>
                    <a:lnTo>
                      <a:pt x="367" y="225"/>
                    </a:lnTo>
                    <a:lnTo>
                      <a:pt x="364" y="238"/>
                    </a:lnTo>
                    <a:lnTo>
                      <a:pt x="360" y="250"/>
                    </a:lnTo>
                    <a:lnTo>
                      <a:pt x="355" y="262"/>
                    </a:lnTo>
                    <a:lnTo>
                      <a:pt x="349" y="274"/>
                    </a:lnTo>
                    <a:lnTo>
                      <a:pt x="343" y="285"/>
                    </a:lnTo>
                    <a:lnTo>
                      <a:pt x="336" y="295"/>
                    </a:lnTo>
                    <a:lnTo>
                      <a:pt x="328" y="305"/>
                    </a:lnTo>
                    <a:lnTo>
                      <a:pt x="320" y="314"/>
                    </a:lnTo>
                    <a:lnTo>
                      <a:pt x="311" y="323"/>
                    </a:lnTo>
                    <a:lnTo>
                      <a:pt x="301" y="331"/>
                    </a:lnTo>
                    <a:lnTo>
                      <a:pt x="291" y="339"/>
                    </a:lnTo>
                    <a:lnTo>
                      <a:pt x="280" y="346"/>
                    </a:lnTo>
                    <a:lnTo>
                      <a:pt x="269" y="352"/>
                    </a:lnTo>
                    <a:lnTo>
                      <a:pt x="269" y="394"/>
                    </a:lnTo>
                    <a:lnTo>
                      <a:pt x="176" y="371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74" name="Line 6"/>
              <p:cNvSpPr>
                <a:spLocks noChangeShapeType="1"/>
              </p:cNvSpPr>
              <p:nvPr/>
            </p:nvSpPr>
            <p:spPr bwMode="auto">
              <a:xfrm flipH="1" flipV="1">
                <a:off x="6850063" y="5551488"/>
                <a:ext cx="252413" cy="55563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75" name="Line 7"/>
              <p:cNvSpPr>
                <a:spLocks noChangeShapeType="1"/>
              </p:cNvSpPr>
              <p:nvPr/>
            </p:nvSpPr>
            <p:spPr bwMode="auto">
              <a:xfrm flipH="1" flipV="1">
                <a:off x="6870700" y="5630863"/>
                <a:ext cx="211138" cy="46038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76" name="组合 75"/>
          <p:cNvGrpSpPr/>
          <p:nvPr/>
        </p:nvGrpSpPr>
        <p:grpSpPr>
          <a:xfrm>
            <a:off x="102328" y="983955"/>
            <a:ext cx="672725" cy="672725"/>
            <a:chOff x="2616863" y="1351983"/>
            <a:chExt cx="303402" cy="303402"/>
          </a:xfrm>
          <a:solidFill>
            <a:schemeClr val="bg1"/>
          </a:solidFill>
        </p:grpSpPr>
        <p:sp>
          <p:nvSpPr>
            <p:cNvPr id="77" name="椭圆 76"/>
            <p:cNvSpPr/>
            <p:nvPr/>
          </p:nvSpPr>
          <p:spPr>
            <a:xfrm>
              <a:off x="2616863" y="1351983"/>
              <a:ext cx="303402" cy="303402"/>
            </a:xfrm>
            <a:prstGeom prst="ellipse">
              <a:avLst/>
            </a:prstGeom>
            <a:solidFill>
              <a:srgbClr val="3B383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78" name="组合 77"/>
            <p:cNvGrpSpPr/>
            <p:nvPr/>
          </p:nvGrpSpPr>
          <p:grpSpPr>
            <a:xfrm>
              <a:off x="2692771" y="1428033"/>
              <a:ext cx="151586" cy="151304"/>
              <a:chOff x="4064000" y="6135688"/>
              <a:chExt cx="852488" cy="850900"/>
            </a:xfrm>
            <a:grpFill/>
          </p:grpSpPr>
          <p:sp>
            <p:nvSpPr>
              <p:cNvPr id="79" name="Freeform 11"/>
              <p:cNvSpPr/>
              <p:nvPr/>
            </p:nvSpPr>
            <p:spPr bwMode="auto">
              <a:xfrm>
                <a:off x="4064000" y="6135688"/>
                <a:ext cx="852488" cy="850900"/>
              </a:xfrm>
              <a:custGeom>
                <a:avLst/>
                <a:gdLst>
                  <a:gd name="T0" fmla="*/ 529 w 537"/>
                  <a:gd name="T1" fmla="*/ 80 h 536"/>
                  <a:gd name="T2" fmla="*/ 456 w 537"/>
                  <a:gd name="T3" fmla="*/ 7 h 536"/>
                  <a:gd name="T4" fmla="*/ 456 w 537"/>
                  <a:gd name="T5" fmla="*/ 7 h 536"/>
                  <a:gd name="T6" fmla="*/ 452 w 537"/>
                  <a:gd name="T7" fmla="*/ 3 h 536"/>
                  <a:gd name="T8" fmla="*/ 447 w 537"/>
                  <a:gd name="T9" fmla="*/ 1 h 536"/>
                  <a:gd name="T10" fmla="*/ 442 w 537"/>
                  <a:gd name="T11" fmla="*/ 0 h 536"/>
                  <a:gd name="T12" fmla="*/ 437 w 537"/>
                  <a:gd name="T13" fmla="*/ 0 h 536"/>
                  <a:gd name="T14" fmla="*/ 432 w 537"/>
                  <a:gd name="T15" fmla="*/ 0 h 536"/>
                  <a:gd name="T16" fmla="*/ 427 w 537"/>
                  <a:gd name="T17" fmla="*/ 2 h 536"/>
                  <a:gd name="T18" fmla="*/ 422 w 537"/>
                  <a:gd name="T19" fmla="*/ 5 h 536"/>
                  <a:gd name="T20" fmla="*/ 417 w 537"/>
                  <a:gd name="T21" fmla="*/ 8 h 536"/>
                  <a:gd name="T22" fmla="*/ 367 w 537"/>
                  <a:gd name="T23" fmla="*/ 59 h 536"/>
                  <a:gd name="T24" fmla="*/ 43 w 537"/>
                  <a:gd name="T25" fmla="*/ 383 h 536"/>
                  <a:gd name="T26" fmla="*/ 0 w 537"/>
                  <a:gd name="T27" fmla="*/ 536 h 536"/>
                  <a:gd name="T28" fmla="*/ 153 w 537"/>
                  <a:gd name="T29" fmla="*/ 494 h 536"/>
                  <a:gd name="T30" fmla="*/ 478 w 537"/>
                  <a:gd name="T31" fmla="*/ 169 h 536"/>
                  <a:gd name="T32" fmla="*/ 528 w 537"/>
                  <a:gd name="T33" fmla="*/ 119 h 536"/>
                  <a:gd name="T34" fmla="*/ 528 w 537"/>
                  <a:gd name="T35" fmla="*/ 119 h 536"/>
                  <a:gd name="T36" fmla="*/ 531 w 537"/>
                  <a:gd name="T37" fmla="*/ 115 h 536"/>
                  <a:gd name="T38" fmla="*/ 534 w 537"/>
                  <a:gd name="T39" fmla="*/ 110 h 536"/>
                  <a:gd name="T40" fmla="*/ 536 w 537"/>
                  <a:gd name="T41" fmla="*/ 105 h 536"/>
                  <a:gd name="T42" fmla="*/ 537 w 537"/>
                  <a:gd name="T43" fmla="*/ 99 h 536"/>
                  <a:gd name="T44" fmla="*/ 536 w 537"/>
                  <a:gd name="T45" fmla="*/ 94 h 536"/>
                  <a:gd name="T46" fmla="*/ 535 w 537"/>
                  <a:gd name="T47" fmla="*/ 89 h 536"/>
                  <a:gd name="T48" fmla="*/ 533 w 537"/>
                  <a:gd name="T49" fmla="*/ 85 h 536"/>
                  <a:gd name="T50" fmla="*/ 529 w 537"/>
                  <a:gd name="T51" fmla="*/ 80 h 536"/>
                  <a:gd name="T52" fmla="*/ 529 w 537"/>
                  <a:gd name="T53" fmla="*/ 80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37" h="536">
                    <a:moveTo>
                      <a:pt x="529" y="80"/>
                    </a:moveTo>
                    <a:lnTo>
                      <a:pt x="456" y="7"/>
                    </a:lnTo>
                    <a:lnTo>
                      <a:pt x="456" y="7"/>
                    </a:lnTo>
                    <a:lnTo>
                      <a:pt x="452" y="3"/>
                    </a:lnTo>
                    <a:lnTo>
                      <a:pt x="447" y="1"/>
                    </a:lnTo>
                    <a:lnTo>
                      <a:pt x="442" y="0"/>
                    </a:lnTo>
                    <a:lnTo>
                      <a:pt x="437" y="0"/>
                    </a:lnTo>
                    <a:lnTo>
                      <a:pt x="432" y="0"/>
                    </a:lnTo>
                    <a:lnTo>
                      <a:pt x="427" y="2"/>
                    </a:lnTo>
                    <a:lnTo>
                      <a:pt x="422" y="5"/>
                    </a:lnTo>
                    <a:lnTo>
                      <a:pt x="417" y="8"/>
                    </a:lnTo>
                    <a:lnTo>
                      <a:pt x="367" y="59"/>
                    </a:lnTo>
                    <a:lnTo>
                      <a:pt x="43" y="383"/>
                    </a:lnTo>
                    <a:lnTo>
                      <a:pt x="0" y="536"/>
                    </a:lnTo>
                    <a:lnTo>
                      <a:pt x="153" y="494"/>
                    </a:lnTo>
                    <a:lnTo>
                      <a:pt x="478" y="169"/>
                    </a:lnTo>
                    <a:lnTo>
                      <a:pt x="528" y="119"/>
                    </a:lnTo>
                    <a:lnTo>
                      <a:pt x="528" y="119"/>
                    </a:lnTo>
                    <a:lnTo>
                      <a:pt x="531" y="115"/>
                    </a:lnTo>
                    <a:lnTo>
                      <a:pt x="534" y="110"/>
                    </a:lnTo>
                    <a:lnTo>
                      <a:pt x="536" y="105"/>
                    </a:lnTo>
                    <a:lnTo>
                      <a:pt x="537" y="99"/>
                    </a:lnTo>
                    <a:lnTo>
                      <a:pt x="536" y="94"/>
                    </a:lnTo>
                    <a:lnTo>
                      <a:pt x="535" y="89"/>
                    </a:lnTo>
                    <a:lnTo>
                      <a:pt x="533" y="85"/>
                    </a:lnTo>
                    <a:lnTo>
                      <a:pt x="529" y="80"/>
                    </a:lnTo>
                    <a:lnTo>
                      <a:pt x="529" y="80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0" name="Line 12"/>
              <p:cNvSpPr>
                <a:spLocks noChangeShapeType="1"/>
              </p:cNvSpPr>
              <p:nvPr/>
            </p:nvSpPr>
            <p:spPr bwMode="auto">
              <a:xfrm>
                <a:off x="4646613" y="6229350"/>
                <a:ext cx="176213" cy="17462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1" name="Line 13"/>
              <p:cNvSpPr>
                <a:spLocks noChangeShapeType="1"/>
              </p:cNvSpPr>
              <p:nvPr/>
            </p:nvSpPr>
            <p:spPr bwMode="auto">
              <a:xfrm flipH="1">
                <a:off x="4210050" y="6272213"/>
                <a:ext cx="479425" cy="48101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2" name="Line 14"/>
              <p:cNvSpPr>
                <a:spLocks noChangeShapeType="1"/>
              </p:cNvSpPr>
              <p:nvPr/>
            </p:nvSpPr>
            <p:spPr bwMode="auto">
              <a:xfrm flipH="1">
                <a:off x="4297363" y="6361113"/>
                <a:ext cx="481013" cy="47942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3" name="Freeform 15"/>
              <p:cNvSpPr/>
              <p:nvPr/>
            </p:nvSpPr>
            <p:spPr bwMode="auto">
              <a:xfrm>
                <a:off x="4132263" y="6743700"/>
                <a:ext cx="174625" cy="176213"/>
              </a:xfrm>
              <a:custGeom>
                <a:avLst/>
                <a:gdLst>
                  <a:gd name="T0" fmla="*/ 0 w 110"/>
                  <a:gd name="T1" fmla="*/ 0 h 111"/>
                  <a:gd name="T2" fmla="*/ 49 w 110"/>
                  <a:gd name="T3" fmla="*/ 6 h 111"/>
                  <a:gd name="T4" fmla="*/ 55 w 110"/>
                  <a:gd name="T5" fmla="*/ 55 h 111"/>
                  <a:gd name="T6" fmla="*/ 104 w 110"/>
                  <a:gd name="T7" fmla="*/ 61 h 111"/>
                  <a:gd name="T8" fmla="*/ 110 w 110"/>
                  <a:gd name="T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111">
                    <a:moveTo>
                      <a:pt x="0" y="0"/>
                    </a:moveTo>
                    <a:lnTo>
                      <a:pt x="49" y="6"/>
                    </a:lnTo>
                    <a:lnTo>
                      <a:pt x="55" y="55"/>
                    </a:lnTo>
                    <a:lnTo>
                      <a:pt x="104" y="61"/>
                    </a:lnTo>
                    <a:lnTo>
                      <a:pt x="110" y="111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4" name="Line 16"/>
              <p:cNvSpPr>
                <a:spLocks noChangeShapeType="1"/>
              </p:cNvSpPr>
              <p:nvPr/>
            </p:nvSpPr>
            <p:spPr bwMode="auto">
              <a:xfrm flipV="1">
                <a:off x="4149725" y="6269038"/>
                <a:ext cx="117475" cy="11906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5" name="Line 17"/>
              <p:cNvSpPr>
                <a:spLocks noChangeShapeType="1"/>
              </p:cNvSpPr>
              <p:nvPr/>
            </p:nvSpPr>
            <p:spPr bwMode="auto">
              <a:xfrm flipV="1">
                <a:off x="4214813" y="6370638"/>
                <a:ext cx="82550" cy="8255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6" name="Line 18"/>
              <p:cNvSpPr>
                <a:spLocks noChangeShapeType="1"/>
              </p:cNvSpPr>
              <p:nvPr/>
            </p:nvSpPr>
            <p:spPr bwMode="auto">
              <a:xfrm flipV="1">
                <a:off x="4662488" y="6783388"/>
                <a:ext cx="119063" cy="11906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7" name="Line 19"/>
              <p:cNvSpPr>
                <a:spLocks noChangeShapeType="1"/>
              </p:cNvSpPr>
              <p:nvPr/>
            </p:nvSpPr>
            <p:spPr bwMode="auto">
              <a:xfrm flipV="1">
                <a:off x="4597400" y="6753225"/>
                <a:ext cx="82550" cy="8255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8" name="Freeform 20"/>
              <p:cNvSpPr/>
              <p:nvPr/>
            </p:nvSpPr>
            <p:spPr bwMode="auto">
              <a:xfrm>
                <a:off x="4084638" y="6157913"/>
                <a:ext cx="369888" cy="368300"/>
              </a:xfrm>
              <a:custGeom>
                <a:avLst/>
                <a:gdLst>
                  <a:gd name="T0" fmla="*/ 233 w 233"/>
                  <a:gd name="T1" fmla="*/ 128 h 232"/>
                  <a:gd name="T2" fmla="*/ 111 w 233"/>
                  <a:gd name="T3" fmla="*/ 7 h 232"/>
                  <a:gd name="T4" fmla="*/ 111 w 233"/>
                  <a:gd name="T5" fmla="*/ 7 h 232"/>
                  <a:gd name="T6" fmla="*/ 107 w 233"/>
                  <a:gd name="T7" fmla="*/ 4 h 232"/>
                  <a:gd name="T8" fmla="*/ 103 w 233"/>
                  <a:gd name="T9" fmla="*/ 2 h 232"/>
                  <a:gd name="T10" fmla="*/ 98 w 233"/>
                  <a:gd name="T11" fmla="*/ 0 h 232"/>
                  <a:gd name="T12" fmla="*/ 94 w 233"/>
                  <a:gd name="T13" fmla="*/ 0 h 232"/>
                  <a:gd name="T14" fmla="*/ 89 w 233"/>
                  <a:gd name="T15" fmla="*/ 0 h 232"/>
                  <a:gd name="T16" fmla="*/ 84 w 233"/>
                  <a:gd name="T17" fmla="*/ 2 h 232"/>
                  <a:gd name="T18" fmla="*/ 80 w 233"/>
                  <a:gd name="T19" fmla="*/ 4 h 232"/>
                  <a:gd name="T20" fmla="*/ 76 w 233"/>
                  <a:gd name="T21" fmla="*/ 7 h 232"/>
                  <a:gd name="T22" fmla="*/ 7 w 233"/>
                  <a:gd name="T23" fmla="*/ 77 h 232"/>
                  <a:gd name="T24" fmla="*/ 7 w 233"/>
                  <a:gd name="T25" fmla="*/ 77 h 232"/>
                  <a:gd name="T26" fmla="*/ 4 w 233"/>
                  <a:gd name="T27" fmla="*/ 80 h 232"/>
                  <a:gd name="T28" fmla="*/ 2 w 233"/>
                  <a:gd name="T29" fmla="*/ 85 h 232"/>
                  <a:gd name="T30" fmla="*/ 0 w 233"/>
                  <a:gd name="T31" fmla="*/ 89 h 232"/>
                  <a:gd name="T32" fmla="*/ 0 w 233"/>
                  <a:gd name="T33" fmla="*/ 94 h 232"/>
                  <a:gd name="T34" fmla="*/ 0 w 233"/>
                  <a:gd name="T35" fmla="*/ 99 h 232"/>
                  <a:gd name="T36" fmla="*/ 2 w 233"/>
                  <a:gd name="T37" fmla="*/ 103 h 232"/>
                  <a:gd name="T38" fmla="*/ 4 w 233"/>
                  <a:gd name="T39" fmla="*/ 107 h 232"/>
                  <a:gd name="T40" fmla="*/ 7 w 233"/>
                  <a:gd name="T41" fmla="*/ 111 h 232"/>
                  <a:gd name="T42" fmla="*/ 128 w 233"/>
                  <a:gd name="T43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3" h="232">
                    <a:moveTo>
                      <a:pt x="233" y="128"/>
                    </a:moveTo>
                    <a:lnTo>
                      <a:pt x="111" y="7"/>
                    </a:lnTo>
                    <a:lnTo>
                      <a:pt x="111" y="7"/>
                    </a:lnTo>
                    <a:lnTo>
                      <a:pt x="107" y="4"/>
                    </a:lnTo>
                    <a:lnTo>
                      <a:pt x="103" y="2"/>
                    </a:lnTo>
                    <a:lnTo>
                      <a:pt x="98" y="0"/>
                    </a:lnTo>
                    <a:lnTo>
                      <a:pt x="94" y="0"/>
                    </a:lnTo>
                    <a:lnTo>
                      <a:pt x="89" y="0"/>
                    </a:lnTo>
                    <a:lnTo>
                      <a:pt x="84" y="2"/>
                    </a:lnTo>
                    <a:lnTo>
                      <a:pt x="80" y="4"/>
                    </a:lnTo>
                    <a:lnTo>
                      <a:pt x="76" y="7"/>
                    </a:lnTo>
                    <a:lnTo>
                      <a:pt x="7" y="77"/>
                    </a:lnTo>
                    <a:lnTo>
                      <a:pt x="7" y="77"/>
                    </a:lnTo>
                    <a:lnTo>
                      <a:pt x="4" y="80"/>
                    </a:lnTo>
                    <a:lnTo>
                      <a:pt x="2" y="85"/>
                    </a:lnTo>
                    <a:lnTo>
                      <a:pt x="0" y="89"/>
                    </a:lnTo>
                    <a:lnTo>
                      <a:pt x="0" y="94"/>
                    </a:lnTo>
                    <a:lnTo>
                      <a:pt x="0" y="99"/>
                    </a:lnTo>
                    <a:lnTo>
                      <a:pt x="2" y="103"/>
                    </a:lnTo>
                    <a:lnTo>
                      <a:pt x="4" y="107"/>
                    </a:lnTo>
                    <a:lnTo>
                      <a:pt x="7" y="111"/>
                    </a:lnTo>
                    <a:lnTo>
                      <a:pt x="128" y="232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89" name="Freeform 21"/>
              <p:cNvSpPr/>
              <p:nvPr/>
            </p:nvSpPr>
            <p:spPr bwMode="auto">
              <a:xfrm>
                <a:off x="4524375" y="6596063"/>
                <a:ext cx="368300" cy="369888"/>
              </a:xfrm>
              <a:custGeom>
                <a:avLst/>
                <a:gdLst>
                  <a:gd name="T0" fmla="*/ 0 w 232"/>
                  <a:gd name="T1" fmla="*/ 106 h 233"/>
                  <a:gd name="T2" fmla="*/ 121 w 232"/>
                  <a:gd name="T3" fmla="*/ 226 h 233"/>
                  <a:gd name="T4" fmla="*/ 121 w 232"/>
                  <a:gd name="T5" fmla="*/ 226 h 233"/>
                  <a:gd name="T6" fmla="*/ 125 w 232"/>
                  <a:gd name="T7" fmla="*/ 229 h 233"/>
                  <a:gd name="T8" fmla="*/ 129 w 232"/>
                  <a:gd name="T9" fmla="*/ 232 h 233"/>
                  <a:gd name="T10" fmla="*/ 134 w 232"/>
                  <a:gd name="T11" fmla="*/ 233 h 233"/>
                  <a:gd name="T12" fmla="*/ 138 w 232"/>
                  <a:gd name="T13" fmla="*/ 233 h 233"/>
                  <a:gd name="T14" fmla="*/ 143 w 232"/>
                  <a:gd name="T15" fmla="*/ 233 h 233"/>
                  <a:gd name="T16" fmla="*/ 148 w 232"/>
                  <a:gd name="T17" fmla="*/ 232 h 233"/>
                  <a:gd name="T18" fmla="*/ 152 w 232"/>
                  <a:gd name="T19" fmla="*/ 229 h 233"/>
                  <a:gd name="T20" fmla="*/ 156 w 232"/>
                  <a:gd name="T21" fmla="*/ 226 h 233"/>
                  <a:gd name="T22" fmla="*/ 225 w 232"/>
                  <a:gd name="T23" fmla="*/ 157 h 233"/>
                  <a:gd name="T24" fmla="*/ 225 w 232"/>
                  <a:gd name="T25" fmla="*/ 157 h 233"/>
                  <a:gd name="T26" fmla="*/ 228 w 232"/>
                  <a:gd name="T27" fmla="*/ 153 h 233"/>
                  <a:gd name="T28" fmla="*/ 230 w 232"/>
                  <a:gd name="T29" fmla="*/ 149 h 233"/>
                  <a:gd name="T30" fmla="*/ 232 w 232"/>
                  <a:gd name="T31" fmla="*/ 144 h 233"/>
                  <a:gd name="T32" fmla="*/ 232 w 232"/>
                  <a:gd name="T33" fmla="*/ 140 h 233"/>
                  <a:gd name="T34" fmla="*/ 232 w 232"/>
                  <a:gd name="T35" fmla="*/ 135 h 233"/>
                  <a:gd name="T36" fmla="*/ 230 w 232"/>
                  <a:gd name="T37" fmla="*/ 130 h 233"/>
                  <a:gd name="T38" fmla="*/ 228 w 232"/>
                  <a:gd name="T39" fmla="*/ 126 h 233"/>
                  <a:gd name="T40" fmla="*/ 225 w 232"/>
                  <a:gd name="T41" fmla="*/ 122 h 233"/>
                  <a:gd name="T42" fmla="*/ 104 w 232"/>
                  <a:gd name="T43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2" h="233">
                    <a:moveTo>
                      <a:pt x="0" y="106"/>
                    </a:moveTo>
                    <a:lnTo>
                      <a:pt x="121" y="226"/>
                    </a:lnTo>
                    <a:lnTo>
                      <a:pt x="121" y="226"/>
                    </a:lnTo>
                    <a:lnTo>
                      <a:pt x="125" y="229"/>
                    </a:lnTo>
                    <a:lnTo>
                      <a:pt x="129" y="232"/>
                    </a:lnTo>
                    <a:lnTo>
                      <a:pt x="134" y="233"/>
                    </a:lnTo>
                    <a:lnTo>
                      <a:pt x="138" y="233"/>
                    </a:lnTo>
                    <a:lnTo>
                      <a:pt x="143" y="233"/>
                    </a:lnTo>
                    <a:lnTo>
                      <a:pt x="148" y="232"/>
                    </a:lnTo>
                    <a:lnTo>
                      <a:pt x="152" y="229"/>
                    </a:lnTo>
                    <a:lnTo>
                      <a:pt x="156" y="226"/>
                    </a:lnTo>
                    <a:lnTo>
                      <a:pt x="225" y="157"/>
                    </a:lnTo>
                    <a:lnTo>
                      <a:pt x="225" y="157"/>
                    </a:lnTo>
                    <a:lnTo>
                      <a:pt x="228" y="153"/>
                    </a:lnTo>
                    <a:lnTo>
                      <a:pt x="230" y="149"/>
                    </a:lnTo>
                    <a:lnTo>
                      <a:pt x="232" y="144"/>
                    </a:lnTo>
                    <a:lnTo>
                      <a:pt x="232" y="140"/>
                    </a:lnTo>
                    <a:lnTo>
                      <a:pt x="232" y="135"/>
                    </a:lnTo>
                    <a:lnTo>
                      <a:pt x="230" y="130"/>
                    </a:lnTo>
                    <a:lnTo>
                      <a:pt x="228" y="126"/>
                    </a:lnTo>
                    <a:lnTo>
                      <a:pt x="225" y="122"/>
                    </a:lnTo>
                    <a:lnTo>
                      <a:pt x="104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90" name="组合 89"/>
          <p:cNvGrpSpPr/>
          <p:nvPr/>
        </p:nvGrpSpPr>
        <p:grpSpPr>
          <a:xfrm>
            <a:off x="45813" y="5402160"/>
            <a:ext cx="672725" cy="672725"/>
            <a:chOff x="6231683" y="1351983"/>
            <a:chExt cx="303402" cy="303402"/>
          </a:xfrm>
          <a:solidFill>
            <a:schemeClr val="bg1"/>
          </a:solidFill>
        </p:grpSpPr>
        <p:sp>
          <p:nvSpPr>
            <p:cNvPr id="91" name="椭圆 90"/>
            <p:cNvSpPr/>
            <p:nvPr/>
          </p:nvSpPr>
          <p:spPr>
            <a:xfrm>
              <a:off x="6231683" y="1351983"/>
              <a:ext cx="303402" cy="303402"/>
            </a:xfrm>
            <a:prstGeom prst="ellipse">
              <a:avLst/>
            </a:prstGeom>
            <a:solidFill>
              <a:srgbClr val="3B383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92" name="组合 91"/>
            <p:cNvGrpSpPr/>
            <p:nvPr/>
          </p:nvGrpSpPr>
          <p:grpSpPr>
            <a:xfrm>
              <a:off x="6306462" y="1428033"/>
              <a:ext cx="153845" cy="151304"/>
              <a:chOff x="5294313" y="6135688"/>
              <a:chExt cx="865188" cy="850900"/>
            </a:xfrm>
            <a:grpFill/>
          </p:grpSpPr>
          <p:sp>
            <p:nvSpPr>
              <p:cNvPr id="93" name="Freeform 28"/>
              <p:cNvSpPr/>
              <p:nvPr/>
            </p:nvSpPr>
            <p:spPr bwMode="auto">
              <a:xfrm>
                <a:off x="5495925" y="6199188"/>
                <a:ext cx="463550" cy="544513"/>
              </a:xfrm>
              <a:custGeom>
                <a:avLst/>
                <a:gdLst>
                  <a:gd name="T0" fmla="*/ 292 w 292"/>
                  <a:gd name="T1" fmla="*/ 0 h 343"/>
                  <a:gd name="T2" fmla="*/ 292 w 292"/>
                  <a:gd name="T3" fmla="*/ 0 h 343"/>
                  <a:gd name="T4" fmla="*/ 292 w 292"/>
                  <a:gd name="T5" fmla="*/ 170 h 343"/>
                  <a:gd name="T6" fmla="*/ 292 w 292"/>
                  <a:gd name="T7" fmla="*/ 170 h 343"/>
                  <a:gd name="T8" fmla="*/ 291 w 292"/>
                  <a:gd name="T9" fmla="*/ 177 h 343"/>
                  <a:gd name="T10" fmla="*/ 290 w 292"/>
                  <a:gd name="T11" fmla="*/ 186 h 343"/>
                  <a:gd name="T12" fmla="*/ 287 w 292"/>
                  <a:gd name="T13" fmla="*/ 195 h 343"/>
                  <a:gd name="T14" fmla="*/ 283 w 292"/>
                  <a:gd name="T15" fmla="*/ 206 h 343"/>
                  <a:gd name="T16" fmla="*/ 278 w 292"/>
                  <a:gd name="T17" fmla="*/ 217 h 343"/>
                  <a:gd name="T18" fmla="*/ 272 w 292"/>
                  <a:gd name="T19" fmla="*/ 229 h 343"/>
                  <a:gd name="T20" fmla="*/ 264 w 292"/>
                  <a:gd name="T21" fmla="*/ 242 h 343"/>
                  <a:gd name="T22" fmla="*/ 256 w 292"/>
                  <a:gd name="T23" fmla="*/ 255 h 343"/>
                  <a:gd name="T24" fmla="*/ 246 w 292"/>
                  <a:gd name="T25" fmla="*/ 267 h 343"/>
                  <a:gd name="T26" fmla="*/ 235 w 292"/>
                  <a:gd name="T27" fmla="*/ 281 h 343"/>
                  <a:gd name="T28" fmla="*/ 223 w 292"/>
                  <a:gd name="T29" fmla="*/ 293 h 343"/>
                  <a:gd name="T30" fmla="*/ 210 w 292"/>
                  <a:gd name="T31" fmla="*/ 305 h 343"/>
                  <a:gd name="T32" fmla="*/ 196 w 292"/>
                  <a:gd name="T33" fmla="*/ 316 h 343"/>
                  <a:gd name="T34" fmla="*/ 180 w 292"/>
                  <a:gd name="T35" fmla="*/ 326 h 343"/>
                  <a:gd name="T36" fmla="*/ 164 w 292"/>
                  <a:gd name="T37" fmla="*/ 335 h 343"/>
                  <a:gd name="T38" fmla="*/ 146 w 292"/>
                  <a:gd name="T39" fmla="*/ 343 h 343"/>
                  <a:gd name="T40" fmla="*/ 146 w 292"/>
                  <a:gd name="T41" fmla="*/ 343 h 343"/>
                  <a:gd name="T42" fmla="*/ 129 w 292"/>
                  <a:gd name="T43" fmla="*/ 335 h 343"/>
                  <a:gd name="T44" fmla="*/ 111 w 292"/>
                  <a:gd name="T45" fmla="*/ 326 h 343"/>
                  <a:gd name="T46" fmla="*/ 96 w 292"/>
                  <a:gd name="T47" fmla="*/ 316 h 343"/>
                  <a:gd name="T48" fmla="*/ 82 w 292"/>
                  <a:gd name="T49" fmla="*/ 305 h 343"/>
                  <a:gd name="T50" fmla="*/ 69 w 292"/>
                  <a:gd name="T51" fmla="*/ 293 h 343"/>
                  <a:gd name="T52" fmla="*/ 57 w 292"/>
                  <a:gd name="T53" fmla="*/ 281 h 343"/>
                  <a:gd name="T54" fmla="*/ 46 w 292"/>
                  <a:gd name="T55" fmla="*/ 267 h 343"/>
                  <a:gd name="T56" fmla="*/ 36 w 292"/>
                  <a:gd name="T57" fmla="*/ 255 h 343"/>
                  <a:gd name="T58" fmla="*/ 28 w 292"/>
                  <a:gd name="T59" fmla="*/ 242 h 343"/>
                  <a:gd name="T60" fmla="*/ 20 w 292"/>
                  <a:gd name="T61" fmla="*/ 229 h 343"/>
                  <a:gd name="T62" fmla="*/ 14 w 292"/>
                  <a:gd name="T63" fmla="*/ 217 h 343"/>
                  <a:gd name="T64" fmla="*/ 9 w 292"/>
                  <a:gd name="T65" fmla="*/ 206 h 343"/>
                  <a:gd name="T66" fmla="*/ 5 w 292"/>
                  <a:gd name="T67" fmla="*/ 195 h 343"/>
                  <a:gd name="T68" fmla="*/ 2 w 292"/>
                  <a:gd name="T69" fmla="*/ 186 h 343"/>
                  <a:gd name="T70" fmla="*/ 0 w 292"/>
                  <a:gd name="T71" fmla="*/ 177 h 343"/>
                  <a:gd name="T72" fmla="*/ 0 w 292"/>
                  <a:gd name="T73" fmla="*/ 170 h 343"/>
                  <a:gd name="T74" fmla="*/ 0 w 292"/>
                  <a:gd name="T75" fmla="*/ 170 h 343"/>
                  <a:gd name="T76" fmla="*/ 0 w 292"/>
                  <a:gd name="T77" fmla="*/ 0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92" h="343">
                    <a:moveTo>
                      <a:pt x="292" y="0"/>
                    </a:moveTo>
                    <a:lnTo>
                      <a:pt x="292" y="0"/>
                    </a:lnTo>
                    <a:lnTo>
                      <a:pt x="292" y="170"/>
                    </a:lnTo>
                    <a:lnTo>
                      <a:pt x="292" y="170"/>
                    </a:lnTo>
                    <a:lnTo>
                      <a:pt x="291" y="177"/>
                    </a:lnTo>
                    <a:lnTo>
                      <a:pt x="290" y="186"/>
                    </a:lnTo>
                    <a:lnTo>
                      <a:pt x="287" y="195"/>
                    </a:lnTo>
                    <a:lnTo>
                      <a:pt x="283" y="206"/>
                    </a:lnTo>
                    <a:lnTo>
                      <a:pt x="278" y="217"/>
                    </a:lnTo>
                    <a:lnTo>
                      <a:pt x="272" y="229"/>
                    </a:lnTo>
                    <a:lnTo>
                      <a:pt x="264" y="242"/>
                    </a:lnTo>
                    <a:lnTo>
                      <a:pt x="256" y="255"/>
                    </a:lnTo>
                    <a:lnTo>
                      <a:pt x="246" y="267"/>
                    </a:lnTo>
                    <a:lnTo>
                      <a:pt x="235" y="281"/>
                    </a:lnTo>
                    <a:lnTo>
                      <a:pt x="223" y="293"/>
                    </a:lnTo>
                    <a:lnTo>
                      <a:pt x="210" y="305"/>
                    </a:lnTo>
                    <a:lnTo>
                      <a:pt x="196" y="316"/>
                    </a:lnTo>
                    <a:lnTo>
                      <a:pt x="180" y="326"/>
                    </a:lnTo>
                    <a:lnTo>
                      <a:pt x="164" y="335"/>
                    </a:lnTo>
                    <a:lnTo>
                      <a:pt x="146" y="343"/>
                    </a:lnTo>
                    <a:lnTo>
                      <a:pt x="146" y="343"/>
                    </a:lnTo>
                    <a:lnTo>
                      <a:pt x="129" y="335"/>
                    </a:lnTo>
                    <a:lnTo>
                      <a:pt x="111" y="326"/>
                    </a:lnTo>
                    <a:lnTo>
                      <a:pt x="96" y="316"/>
                    </a:lnTo>
                    <a:lnTo>
                      <a:pt x="82" y="305"/>
                    </a:lnTo>
                    <a:lnTo>
                      <a:pt x="69" y="293"/>
                    </a:lnTo>
                    <a:lnTo>
                      <a:pt x="57" y="281"/>
                    </a:lnTo>
                    <a:lnTo>
                      <a:pt x="46" y="267"/>
                    </a:lnTo>
                    <a:lnTo>
                      <a:pt x="36" y="255"/>
                    </a:lnTo>
                    <a:lnTo>
                      <a:pt x="28" y="242"/>
                    </a:lnTo>
                    <a:lnTo>
                      <a:pt x="20" y="229"/>
                    </a:lnTo>
                    <a:lnTo>
                      <a:pt x="14" y="217"/>
                    </a:lnTo>
                    <a:lnTo>
                      <a:pt x="9" y="206"/>
                    </a:lnTo>
                    <a:lnTo>
                      <a:pt x="5" y="195"/>
                    </a:lnTo>
                    <a:lnTo>
                      <a:pt x="2" y="186"/>
                    </a:lnTo>
                    <a:lnTo>
                      <a:pt x="0" y="177"/>
                    </a:lnTo>
                    <a:lnTo>
                      <a:pt x="0" y="170"/>
                    </a:lnTo>
                    <a:lnTo>
                      <a:pt x="0" y="170"/>
                    </a:ln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94" name="Freeform 29"/>
              <p:cNvSpPr/>
              <p:nvPr/>
            </p:nvSpPr>
            <p:spPr bwMode="auto">
              <a:xfrm>
                <a:off x="5294313" y="6199188"/>
                <a:ext cx="865188" cy="334963"/>
              </a:xfrm>
              <a:custGeom>
                <a:avLst/>
                <a:gdLst>
                  <a:gd name="T0" fmla="*/ 447 w 545"/>
                  <a:gd name="T1" fmla="*/ 211 h 211"/>
                  <a:gd name="T2" fmla="*/ 447 w 545"/>
                  <a:gd name="T3" fmla="*/ 211 h 211"/>
                  <a:gd name="T4" fmla="*/ 462 w 545"/>
                  <a:gd name="T5" fmla="*/ 200 h 211"/>
                  <a:gd name="T6" fmla="*/ 478 w 545"/>
                  <a:gd name="T7" fmla="*/ 187 h 211"/>
                  <a:gd name="T8" fmla="*/ 496 w 545"/>
                  <a:gd name="T9" fmla="*/ 170 h 211"/>
                  <a:gd name="T10" fmla="*/ 505 w 545"/>
                  <a:gd name="T11" fmla="*/ 160 h 211"/>
                  <a:gd name="T12" fmla="*/ 514 w 545"/>
                  <a:gd name="T13" fmla="*/ 150 h 211"/>
                  <a:gd name="T14" fmla="*/ 523 w 545"/>
                  <a:gd name="T15" fmla="*/ 138 h 211"/>
                  <a:gd name="T16" fmla="*/ 530 w 545"/>
                  <a:gd name="T17" fmla="*/ 126 h 211"/>
                  <a:gd name="T18" fmla="*/ 536 w 545"/>
                  <a:gd name="T19" fmla="*/ 114 h 211"/>
                  <a:gd name="T20" fmla="*/ 541 w 545"/>
                  <a:gd name="T21" fmla="*/ 101 h 211"/>
                  <a:gd name="T22" fmla="*/ 544 w 545"/>
                  <a:gd name="T23" fmla="*/ 87 h 211"/>
                  <a:gd name="T24" fmla="*/ 545 w 545"/>
                  <a:gd name="T25" fmla="*/ 74 h 211"/>
                  <a:gd name="T26" fmla="*/ 545 w 545"/>
                  <a:gd name="T27" fmla="*/ 74 h 211"/>
                  <a:gd name="T28" fmla="*/ 544 w 545"/>
                  <a:gd name="T29" fmla="*/ 60 h 211"/>
                  <a:gd name="T30" fmla="*/ 541 w 545"/>
                  <a:gd name="T31" fmla="*/ 49 h 211"/>
                  <a:gd name="T32" fmla="*/ 536 w 545"/>
                  <a:gd name="T33" fmla="*/ 39 h 211"/>
                  <a:gd name="T34" fmla="*/ 530 w 545"/>
                  <a:gd name="T35" fmla="*/ 30 h 211"/>
                  <a:gd name="T36" fmla="*/ 522 w 545"/>
                  <a:gd name="T37" fmla="*/ 23 h 211"/>
                  <a:gd name="T38" fmla="*/ 512 w 545"/>
                  <a:gd name="T39" fmla="*/ 17 h 211"/>
                  <a:gd name="T40" fmla="*/ 502 w 545"/>
                  <a:gd name="T41" fmla="*/ 12 h 211"/>
                  <a:gd name="T42" fmla="*/ 491 w 545"/>
                  <a:gd name="T43" fmla="*/ 9 h 211"/>
                  <a:gd name="T44" fmla="*/ 479 w 545"/>
                  <a:gd name="T45" fmla="*/ 6 h 211"/>
                  <a:gd name="T46" fmla="*/ 467 w 545"/>
                  <a:gd name="T47" fmla="*/ 3 h 211"/>
                  <a:gd name="T48" fmla="*/ 442 w 545"/>
                  <a:gd name="T49" fmla="*/ 1 h 211"/>
                  <a:gd name="T50" fmla="*/ 418 w 545"/>
                  <a:gd name="T51" fmla="*/ 0 h 211"/>
                  <a:gd name="T52" fmla="*/ 395 w 545"/>
                  <a:gd name="T53" fmla="*/ 0 h 211"/>
                  <a:gd name="T54" fmla="*/ 395 w 545"/>
                  <a:gd name="T55" fmla="*/ 0 h 211"/>
                  <a:gd name="T56" fmla="*/ 273 w 545"/>
                  <a:gd name="T57" fmla="*/ 0 h 211"/>
                  <a:gd name="T58" fmla="*/ 273 w 545"/>
                  <a:gd name="T59" fmla="*/ 0 h 211"/>
                  <a:gd name="T60" fmla="*/ 150 w 545"/>
                  <a:gd name="T61" fmla="*/ 0 h 211"/>
                  <a:gd name="T62" fmla="*/ 150 w 545"/>
                  <a:gd name="T63" fmla="*/ 0 h 211"/>
                  <a:gd name="T64" fmla="*/ 128 w 545"/>
                  <a:gd name="T65" fmla="*/ 0 h 211"/>
                  <a:gd name="T66" fmla="*/ 104 w 545"/>
                  <a:gd name="T67" fmla="*/ 1 h 211"/>
                  <a:gd name="T68" fmla="*/ 79 w 545"/>
                  <a:gd name="T69" fmla="*/ 3 h 211"/>
                  <a:gd name="T70" fmla="*/ 67 w 545"/>
                  <a:gd name="T71" fmla="*/ 6 h 211"/>
                  <a:gd name="T72" fmla="*/ 55 w 545"/>
                  <a:gd name="T73" fmla="*/ 9 h 211"/>
                  <a:gd name="T74" fmla="*/ 44 w 545"/>
                  <a:gd name="T75" fmla="*/ 12 h 211"/>
                  <a:gd name="T76" fmla="*/ 33 w 545"/>
                  <a:gd name="T77" fmla="*/ 17 h 211"/>
                  <a:gd name="T78" fmla="*/ 24 w 545"/>
                  <a:gd name="T79" fmla="*/ 23 h 211"/>
                  <a:gd name="T80" fmla="*/ 16 w 545"/>
                  <a:gd name="T81" fmla="*/ 30 h 211"/>
                  <a:gd name="T82" fmla="*/ 9 w 545"/>
                  <a:gd name="T83" fmla="*/ 39 h 211"/>
                  <a:gd name="T84" fmla="*/ 4 w 545"/>
                  <a:gd name="T85" fmla="*/ 49 h 211"/>
                  <a:gd name="T86" fmla="*/ 1 w 545"/>
                  <a:gd name="T87" fmla="*/ 60 h 211"/>
                  <a:gd name="T88" fmla="*/ 0 w 545"/>
                  <a:gd name="T89" fmla="*/ 74 h 211"/>
                  <a:gd name="T90" fmla="*/ 0 w 545"/>
                  <a:gd name="T91" fmla="*/ 74 h 211"/>
                  <a:gd name="T92" fmla="*/ 1 w 545"/>
                  <a:gd name="T93" fmla="*/ 87 h 211"/>
                  <a:gd name="T94" fmla="*/ 5 w 545"/>
                  <a:gd name="T95" fmla="*/ 101 h 211"/>
                  <a:gd name="T96" fmla="*/ 9 w 545"/>
                  <a:gd name="T97" fmla="*/ 114 h 211"/>
                  <a:gd name="T98" fmla="*/ 16 w 545"/>
                  <a:gd name="T99" fmla="*/ 126 h 211"/>
                  <a:gd name="T100" fmla="*/ 23 w 545"/>
                  <a:gd name="T101" fmla="*/ 138 h 211"/>
                  <a:gd name="T102" fmla="*/ 32 w 545"/>
                  <a:gd name="T103" fmla="*/ 150 h 211"/>
                  <a:gd name="T104" fmla="*/ 40 w 545"/>
                  <a:gd name="T105" fmla="*/ 160 h 211"/>
                  <a:gd name="T106" fmla="*/ 50 w 545"/>
                  <a:gd name="T107" fmla="*/ 170 h 211"/>
                  <a:gd name="T108" fmla="*/ 68 w 545"/>
                  <a:gd name="T109" fmla="*/ 187 h 211"/>
                  <a:gd name="T110" fmla="*/ 84 w 545"/>
                  <a:gd name="T111" fmla="*/ 200 h 211"/>
                  <a:gd name="T112" fmla="*/ 99 w 545"/>
                  <a:gd name="T113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5" h="211">
                    <a:moveTo>
                      <a:pt x="447" y="211"/>
                    </a:moveTo>
                    <a:lnTo>
                      <a:pt x="447" y="211"/>
                    </a:lnTo>
                    <a:lnTo>
                      <a:pt x="462" y="200"/>
                    </a:lnTo>
                    <a:lnTo>
                      <a:pt x="478" y="187"/>
                    </a:lnTo>
                    <a:lnTo>
                      <a:pt x="496" y="170"/>
                    </a:lnTo>
                    <a:lnTo>
                      <a:pt x="505" y="160"/>
                    </a:lnTo>
                    <a:lnTo>
                      <a:pt x="514" y="150"/>
                    </a:lnTo>
                    <a:lnTo>
                      <a:pt x="523" y="138"/>
                    </a:lnTo>
                    <a:lnTo>
                      <a:pt x="530" y="126"/>
                    </a:lnTo>
                    <a:lnTo>
                      <a:pt x="536" y="114"/>
                    </a:lnTo>
                    <a:lnTo>
                      <a:pt x="541" y="101"/>
                    </a:lnTo>
                    <a:lnTo>
                      <a:pt x="544" y="87"/>
                    </a:lnTo>
                    <a:lnTo>
                      <a:pt x="545" y="74"/>
                    </a:lnTo>
                    <a:lnTo>
                      <a:pt x="545" y="74"/>
                    </a:lnTo>
                    <a:lnTo>
                      <a:pt x="544" y="60"/>
                    </a:lnTo>
                    <a:lnTo>
                      <a:pt x="541" y="49"/>
                    </a:lnTo>
                    <a:lnTo>
                      <a:pt x="536" y="39"/>
                    </a:lnTo>
                    <a:lnTo>
                      <a:pt x="530" y="30"/>
                    </a:lnTo>
                    <a:lnTo>
                      <a:pt x="522" y="23"/>
                    </a:lnTo>
                    <a:lnTo>
                      <a:pt x="512" y="17"/>
                    </a:lnTo>
                    <a:lnTo>
                      <a:pt x="502" y="12"/>
                    </a:lnTo>
                    <a:lnTo>
                      <a:pt x="491" y="9"/>
                    </a:lnTo>
                    <a:lnTo>
                      <a:pt x="479" y="6"/>
                    </a:lnTo>
                    <a:lnTo>
                      <a:pt x="467" y="3"/>
                    </a:lnTo>
                    <a:lnTo>
                      <a:pt x="442" y="1"/>
                    </a:lnTo>
                    <a:lnTo>
                      <a:pt x="418" y="0"/>
                    </a:lnTo>
                    <a:lnTo>
                      <a:pt x="395" y="0"/>
                    </a:lnTo>
                    <a:lnTo>
                      <a:pt x="395" y="0"/>
                    </a:lnTo>
                    <a:lnTo>
                      <a:pt x="273" y="0"/>
                    </a:lnTo>
                    <a:lnTo>
                      <a:pt x="273" y="0"/>
                    </a:lnTo>
                    <a:lnTo>
                      <a:pt x="150" y="0"/>
                    </a:lnTo>
                    <a:lnTo>
                      <a:pt x="150" y="0"/>
                    </a:lnTo>
                    <a:lnTo>
                      <a:pt x="128" y="0"/>
                    </a:lnTo>
                    <a:lnTo>
                      <a:pt x="104" y="1"/>
                    </a:lnTo>
                    <a:lnTo>
                      <a:pt x="79" y="3"/>
                    </a:lnTo>
                    <a:lnTo>
                      <a:pt x="67" y="6"/>
                    </a:lnTo>
                    <a:lnTo>
                      <a:pt x="55" y="9"/>
                    </a:lnTo>
                    <a:lnTo>
                      <a:pt x="44" y="12"/>
                    </a:lnTo>
                    <a:lnTo>
                      <a:pt x="33" y="17"/>
                    </a:lnTo>
                    <a:lnTo>
                      <a:pt x="24" y="23"/>
                    </a:lnTo>
                    <a:lnTo>
                      <a:pt x="16" y="30"/>
                    </a:lnTo>
                    <a:lnTo>
                      <a:pt x="9" y="39"/>
                    </a:lnTo>
                    <a:lnTo>
                      <a:pt x="4" y="49"/>
                    </a:lnTo>
                    <a:lnTo>
                      <a:pt x="1" y="60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" y="87"/>
                    </a:lnTo>
                    <a:lnTo>
                      <a:pt x="5" y="101"/>
                    </a:lnTo>
                    <a:lnTo>
                      <a:pt x="9" y="114"/>
                    </a:lnTo>
                    <a:lnTo>
                      <a:pt x="16" y="126"/>
                    </a:lnTo>
                    <a:lnTo>
                      <a:pt x="23" y="138"/>
                    </a:lnTo>
                    <a:lnTo>
                      <a:pt x="32" y="150"/>
                    </a:lnTo>
                    <a:lnTo>
                      <a:pt x="40" y="160"/>
                    </a:lnTo>
                    <a:lnTo>
                      <a:pt x="50" y="170"/>
                    </a:lnTo>
                    <a:lnTo>
                      <a:pt x="68" y="187"/>
                    </a:lnTo>
                    <a:lnTo>
                      <a:pt x="84" y="200"/>
                    </a:lnTo>
                    <a:lnTo>
                      <a:pt x="99" y="211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95" name="Line 30"/>
              <p:cNvSpPr>
                <a:spLocks noChangeShapeType="1"/>
              </p:cNvSpPr>
              <p:nvPr/>
            </p:nvSpPr>
            <p:spPr bwMode="auto">
              <a:xfrm>
                <a:off x="5495925" y="6135688"/>
                <a:ext cx="463550" cy="0"/>
              </a:xfrm>
              <a:prstGeom prst="line">
                <a:avLst/>
              </a:prstGeom>
              <a:grpFill/>
              <a:ln w="6350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96" name="Line 31"/>
              <p:cNvSpPr>
                <a:spLocks noChangeShapeType="1"/>
              </p:cNvSpPr>
              <p:nvPr/>
            </p:nvSpPr>
            <p:spPr bwMode="auto">
              <a:xfrm>
                <a:off x="5727700" y="6743700"/>
                <a:ext cx="0" cy="9207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97" name="Freeform 32"/>
              <p:cNvSpPr/>
              <p:nvPr/>
            </p:nvSpPr>
            <p:spPr bwMode="auto">
              <a:xfrm>
                <a:off x="5549900" y="6878638"/>
                <a:ext cx="355600" cy="107950"/>
              </a:xfrm>
              <a:custGeom>
                <a:avLst/>
                <a:gdLst>
                  <a:gd name="T0" fmla="*/ 0 w 224"/>
                  <a:gd name="T1" fmla="*/ 68 h 68"/>
                  <a:gd name="T2" fmla="*/ 0 w 224"/>
                  <a:gd name="T3" fmla="*/ 32 h 68"/>
                  <a:gd name="T4" fmla="*/ 0 w 224"/>
                  <a:gd name="T5" fmla="*/ 32 h 68"/>
                  <a:gd name="T6" fmla="*/ 0 w 224"/>
                  <a:gd name="T7" fmla="*/ 25 h 68"/>
                  <a:gd name="T8" fmla="*/ 2 w 224"/>
                  <a:gd name="T9" fmla="*/ 19 h 68"/>
                  <a:gd name="T10" fmla="*/ 5 w 224"/>
                  <a:gd name="T11" fmla="*/ 14 h 68"/>
                  <a:gd name="T12" fmla="*/ 9 w 224"/>
                  <a:gd name="T13" fmla="*/ 10 h 68"/>
                  <a:gd name="T14" fmla="*/ 13 w 224"/>
                  <a:gd name="T15" fmla="*/ 6 h 68"/>
                  <a:gd name="T16" fmla="*/ 19 w 224"/>
                  <a:gd name="T17" fmla="*/ 3 h 68"/>
                  <a:gd name="T18" fmla="*/ 24 w 224"/>
                  <a:gd name="T19" fmla="*/ 1 h 68"/>
                  <a:gd name="T20" fmla="*/ 31 w 224"/>
                  <a:gd name="T21" fmla="*/ 0 h 68"/>
                  <a:gd name="T22" fmla="*/ 193 w 224"/>
                  <a:gd name="T23" fmla="*/ 0 h 68"/>
                  <a:gd name="T24" fmla="*/ 193 w 224"/>
                  <a:gd name="T25" fmla="*/ 0 h 68"/>
                  <a:gd name="T26" fmla="*/ 199 w 224"/>
                  <a:gd name="T27" fmla="*/ 1 h 68"/>
                  <a:gd name="T28" fmla="*/ 205 w 224"/>
                  <a:gd name="T29" fmla="*/ 3 h 68"/>
                  <a:gd name="T30" fmla="*/ 210 w 224"/>
                  <a:gd name="T31" fmla="*/ 6 h 68"/>
                  <a:gd name="T32" fmla="*/ 215 w 224"/>
                  <a:gd name="T33" fmla="*/ 10 h 68"/>
                  <a:gd name="T34" fmla="*/ 219 w 224"/>
                  <a:gd name="T35" fmla="*/ 14 h 68"/>
                  <a:gd name="T36" fmla="*/ 222 w 224"/>
                  <a:gd name="T37" fmla="*/ 19 h 68"/>
                  <a:gd name="T38" fmla="*/ 224 w 224"/>
                  <a:gd name="T39" fmla="*/ 25 h 68"/>
                  <a:gd name="T40" fmla="*/ 224 w 224"/>
                  <a:gd name="T41" fmla="*/ 32 h 68"/>
                  <a:gd name="T42" fmla="*/ 224 w 224"/>
                  <a:gd name="T43" fmla="*/ 68 h 68"/>
                  <a:gd name="T44" fmla="*/ 0 w 224"/>
                  <a:gd name="T45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4" h="68">
                    <a:moveTo>
                      <a:pt x="0" y="68"/>
                    </a:moveTo>
                    <a:lnTo>
                      <a:pt x="0" y="32"/>
                    </a:lnTo>
                    <a:lnTo>
                      <a:pt x="0" y="32"/>
                    </a:lnTo>
                    <a:lnTo>
                      <a:pt x="0" y="25"/>
                    </a:lnTo>
                    <a:lnTo>
                      <a:pt x="2" y="19"/>
                    </a:lnTo>
                    <a:lnTo>
                      <a:pt x="5" y="14"/>
                    </a:lnTo>
                    <a:lnTo>
                      <a:pt x="9" y="10"/>
                    </a:lnTo>
                    <a:lnTo>
                      <a:pt x="13" y="6"/>
                    </a:lnTo>
                    <a:lnTo>
                      <a:pt x="19" y="3"/>
                    </a:lnTo>
                    <a:lnTo>
                      <a:pt x="24" y="1"/>
                    </a:lnTo>
                    <a:lnTo>
                      <a:pt x="31" y="0"/>
                    </a:lnTo>
                    <a:lnTo>
                      <a:pt x="193" y="0"/>
                    </a:lnTo>
                    <a:lnTo>
                      <a:pt x="193" y="0"/>
                    </a:lnTo>
                    <a:lnTo>
                      <a:pt x="199" y="1"/>
                    </a:lnTo>
                    <a:lnTo>
                      <a:pt x="205" y="3"/>
                    </a:lnTo>
                    <a:lnTo>
                      <a:pt x="210" y="6"/>
                    </a:lnTo>
                    <a:lnTo>
                      <a:pt x="215" y="10"/>
                    </a:lnTo>
                    <a:lnTo>
                      <a:pt x="219" y="14"/>
                    </a:lnTo>
                    <a:lnTo>
                      <a:pt x="222" y="19"/>
                    </a:lnTo>
                    <a:lnTo>
                      <a:pt x="224" y="25"/>
                    </a:lnTo>
                    <a:lnTo>
                      <a:pt x="224" y="32"/>
                    </a:lnTo>
                    <a:lnTo>
                      <a:pt x="224" y="68"/>
                    </a:lnTo>
                    <a:lnTo>
                      <a:pt x="0" y="68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98" name="组合 97"/>
          <p:cNvGrpSpPr/>
          <p:nvPr/>
        </p:nvGrpSpPr>
        <p:grpSpPr>
          <a:xfrm>
            <a:off x="11496877" y="667725"/>
            <a:ext cx="672725" cy="672725"/>
            <a:chOff x="3302457" y="2710411"/>
            <a:chExt cx="303402" cy="303402"/>
          </a:xfrm>
          <a:solidFill>
            <a:schemeClr val="bg1"/>
          </a:solidFill>
        </p:grpSpPr>
        <p:sp>
          <p:nvSpPr>
            <p:cNvPr id="99" name="椭圆 98"/>
            <p:cNvSpPr/>
            <p:nvPr/>
          </p:nvSpPr>
          <p:spPr>
            <a:xfrm>
              <a:off x="3302457" y="2710411"/>
              <a:ext cx="303402" cy="303402"/>
            </a:xfrm>
            <a:prstGeom prst="ellipse">
              <a:avLst/>
            </a:prstGeom>
            <a:solidFill>
              <a:srgbClr val="3B3838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>
              <a:off x="3382034" y="2786461"/>
              <a:ext cx="144246" cy="151304"/>
              <a:chOff x="2847975" y="6135688"/>
              <a:chExt cx="811213" cy="850900"/>
            </a:xfrm>
            <a:grpFill/>
          </p:grpSpPr>
          <p:sp>
            <p:nvSpPr>
              <p:cNvPr id="101" name="Freeform 8"/>
              <p:cNvSpPr/>
              <p:nvPr/>
            </p:nvSpPr>
            <p:spPr bwMode="auto">
              <a:xfrm>
                <a:off x="2847975" y="6135688"/>
                <a:ext cx="811213" cy="463550"/>
              </a:xfrm>
              <a:custGeom>
                <a:avLst/>
                <a:gdLst>
                  <a:gd name="T0" fmla="*/ 245 w 511"/>
                  <a:gd name="T1" fmla="*/ 2 h 292"/>
                  <a:gd name="T2" fmla="*/ 10 w 511"/>
                  <a:gd name="T3" fmla="*/ 129 h 292"/>
                  <a:gd name="T4" fmla="*/ 10 w 511"/>
                  <a:gd name="T5" fmla="*/ 129 h 292"/>
                  <a:gd name="T6" fmla="*/ 6 w 511"/>
                  <a:gd name="T7" fmla="*/ 132 h 292"/>
                  <a:gd name="T8" fmla="*/ 2 w 511"/>
                  <a:gd name="T9" fmla="*/ 136 h 292"/>
                  <a:gd name="T10" fmla="*/ 0 w 511"/>
                  <a:gd name="T11" fmla="*/ 141 h 292"/>
                  <a:gd name="T12" fmla="*/ 0 w 511"/>
                  <a:gd name="T13" fmla="*/ 146 h 292"/>
                  <a:gd name="T14" fmla="*/ 0 w 511"/>
                  <a:gd name="T15" fmla="*/ 151 h 292"/>
                  <a:gd name="T16" fmla="*/ 2 w 511"/>
                  <a:gd name="T17" fmla="*/ 155 h 292"/>
                  <a:gd name="T18" fmla="*/ 6 w 511"/>
                  <a:gd name="T19" fmla="*/ 159 h 292"/>
                  <a:gd name="T20" fmla="*/ 10 w 511"/>
                  <a:gd name="T21" fmla="*/ 163 h 292"/>
                  <a:gd name="T22" fmla="*/ 245 w 511"/>
                  <a:gd name="T23" fmla="*/ 289 h 292"/>
                  <a:gd name="T24" fmla="*/ 245 w 511"/>
                  <a:gd name="T25" fmla="*/ 289 h 292"/>
                  <a:gd name="T26" fmla="*/ 250 w 511"/>
                  <a:gd name="T27" fmla="*/ 291 h 292"/>
                  <a:gd name="T28" fmla="*/ 256 w 511"/>
                  <a:gd name="T29" fmla="*/ 292 h 292"/>
                  <a:gd name="T30" fmla="*/ 261 w 511"/>
                  <a:gd name="T31" fmla="*/ 291 h 292"/>
                  <a:gd name="T32" fmla="*/ 267 w 511"/>
                  <a:gd name="T33" fmla="*/ 289 h 292"/>
                  <a:gd name="T34" fmla="*/ 500 w 511"/>
                  <a:gd name="T35" fmla="*/ 163 h 292"/>
                  <a:gd name="T36" fmla="*/ 500 w 511"/>
                  <a:gd name="T37" fmla="*/ 163 h 292"/>
                  <a:gd name="T38" fmla="*/ 505 w 511"/>
                  <a:gd name="T39" fmla="*/ 159 h 292"/>
                  <a:gd name="T40" fmla="*/ 508 w 511"/>
                  <a:gd name="T41" fmla="*/ 155 h 292"/>
                  <a:gd name="T42" fmla="*/ 510 w 511"/>
                  <a:gd name="T43" fmla="*/ 151 h 292"/>
                  <a:gd name="T44" fmla="*/ 511 w 511"/>
                  <a:gd name="T45" fmla="*/ 146 h 292"/>
                  <a:gd name="T46" fmla="*/ 510 w 511"/>
                  <a:gd name="T47" fmla="*/ 141 h 292"/>
                  <a:gd name="T48" fmla="*/ 508 w 511"/>
                  <a:gd name="T49" fmla="*/ 136 h 292"/>
                  <a:gd name="T50" fmla="*/ 505 w 511"/>
                  <a:gd name="T51" fmla="*/ 132 h 292"/>
                  <a:gd name="T52" fmla="*/ 500 w 511"/>
                  <a:gd name="T53" fmla="*/ 129 h 292"/>
                  <a:gd name="T54" fmla="*/ 267 w 511"/>
                  <a:gd name="T55" fmla="*/ 2 h 292"/>
                  <a:gd name="T56" fmla="*/ 267 w 511"/>
                  <a:gd name="T57" fmla="*/ 2 h 292"/>
                  <a:gd name="T58" fmla="*/ 261 w 511"/>
                  <a:gd name="T59" fmla="*/ 0 h 292"/>
                  <a:gd name="T60" fmla="*/ 256 w 511"/>
                  <a:gd name="T61" fmla="*/ 0 h 292"/>
                  <a:gd name="T62" fmla="*/ 250 w 511"/>
                  <a:gd name="T63" fmla="*/ 0 h 292"/>
                  <a:gd name="T64" fmla="*/ 245 w 511"/>
                  <a:gd name="T65" fmla="*/ 2 h 292"/>
                  <a:gd name="T66" fmla="*/ 245 w 511"/>
                  <a:gd name="T67" fmla="*/ 2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11" h="292">
                    <a:moveTo>
                      <a:pt x="245" y="2"/>
                    </a:moveTo>
                    <a:lnTo>
                      <a:pt x="10" y="129"/>
                    </a:lnTo>
                    <a:lnTo>
                      <a:pt x="10" y="129"/>
                    </a:lnTo>
                    <a:lnTo>
                      <a:pt x="6" y="132"/>
                    </a:lnTo>
                    <a:lnTo>
                      <a:pt x="2" y="136"/>
                    </a:lnTo>
                    <a:lnTo>
                      <a:pt x="0" y="141"/>
                    </a:lnTo>
                    <a:lnTo>
                      <a:pt x="0" y="146"/>
                    </a:lnTo>
                    <a:lnTo>
                      <a:pt x="0" y="151"/>
                    </a:lnTo>
                    <a:lnTo>
                      <a:pt x="2" y="155"/>
                    </a:lnTo>
                    <a:lnTo>
                      <a:pt x="6" y="159"/>
                    </a:lnTo>
                    <a:lnTo>
                      <a:pt x="10" y="163"/>
                    </a:lnTo>
                    <a:lnTo>
                      <a:pt x="245" y="289"/>
                    </a:lnTo>
                    <a:lnTo>
                      <a:pt x="245" y="289"/>
                    </a:lnTo>
                    <a:lnTo>
                      <a:pt x="250" y="291"/>
                    </a:lnTo>
                    <a:lnTo>
                      <a:pt x="256" y="292"/>
                    </a:lnTo>
                    <a:lnTo>
                      <a:pt x="261" y="291"/>
                    </a:lnTo>
                    <a:lnTo>
                      <a:pt x="267" y="289"/>
                    </a:lnTo>
                    <a:lnTo>
                      <a:pt x="500" y="163"/>
                    </a:lnTo>
                    <a:lnTo>
                      <a:pt x="500" y="163"/>
                    </a:lnTo>
                    <a:lnTo>
                      <a:pt x="505" y="159"/>
                    </a:lnTo>
                    <a:lnTo>
                      <a:pt x="508" y="155"/>
                    </a:lnTo>
                    <a:lnTo>
                      <a:pt x="510" y="151"/>
                    </a:lnTo>
                    <a:lnTo>
                      <a:pt x="511" y="146"/>
                    </a:lnTo>
                    <a:lnTo>
                      <a:pt x="510" y="141"/>
                    </a:lnTo>
                    <a:lnTo>
                      <a:pt x="508" y="136"/>
                    </a:lnTo>
                    <a:lnTo>
                      <a:pt x="505" y="132"/>
                    </a:lnTo>
                    <a:lnTo>
                      <a:pt x="500" y="129"/>
                    </a:lnTo>
                    <a:lnTo>
                      <a:pt x="267" y="2"/>
                    </a:lnTo>
                    <a:lnTo>
                      <a:pt x="267" y="2"/>
                    </a:lnTo>
                    <a:lnTo>
                      <a:pt x="261" y="0"/>
                    </a:lnTo>
                    <a:lnTo>
                      <a:pt x="256" y="0"/>
                    </a:lnTo>
                    <a:lnTo>
                      <a:pt x="250" y="0"/>
                    </a:lnTo>
                    <a:lnTo>
                      <a:pt x="245" y="2"/>
                    </a:lnTo>
                    <a:lnTo>
                      <a:pt x="245" y="2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2" name="Freeform 9"/>
              <p:cNvSpPr/>
              <p:nvPr/>
            </p:nvSpPr>
            <p:spPr bwMode="auto">
              <a:xfrm>
                <a:off x="2847975" y="6505575"/>
                <a:ext cx="811213" cy="295275"/>
              </a:xfrm>
              <a:custGeom>
                <a:avLst/>
                <a:gdLst>
                  <a:gd name="T0" fmla="*/ 51 w 511"/>
                  <a:gd name="T1" fmla="*/ 0 h 186"/>
                  <a:gd name="T2" fmla="*/ 10 w 511"/>
                  <a:gd name="T3" fmla="*/ 22 h 186"/>
                  <a:gd name="T4" fmla="*/ 10 w 511"/>
                  <a:gd name="T5" fmla="*/ 22 h 186"/>
                  <a:gd name="T6" fmla="*/ 6 w 511"/>
                  <a:gd name="T7" fmla="*/ 25 h 186"/>
                  <a:gd name="T8" fmla="*/ 2 w 511"/>
                  <a:gd name="T9" fmla="*/ 30 h 186"/>
                  <a:gd name="T10" fmla="*/ 0 w 511"/>
                  <a:gd name="T11" fmla="*/ 34 h 186"/>
                  <a:gd name="T12" fmla="*/ 0 w 511"/>
                  <a:gd name="T13" fmla="*/ 39 h 186"/>
                  <a:gd name="T14" fmla="*/ 0 w 511"/>
                  <a:gd name="T15" fmla="*/ 44 h 186"/>
                  <a:gd name="T16" fmla="*/ 2 w 511"/>
                  <a:gd name="T17" fmla="*/ 49 h 186"/>
                  <a:gd name="T18" fmla="*/ 6 w 511"/>
                  <a:gd name="T19" fmla="*/ 53 h 186"/>
                  <a:gd name="T20" fmla="*/ 10 w 511"/>
                  <a:gd name="T21" fmla="*/ 56 h 186"/>
                  <a:gd name="T22" fmla="*/ 245 w 511"/>
                  <a:gd name="T23" fmla="*/ 183 h 186"/>
                  <a:gd name="T24" fmla="*/ 245 w 511"/>
                  <a:gd name="T25" fmla="*/ 183 h 186"/>
                  <a:gd name="T26" fmla="*/ 250 w 511"/>
                  <a:gd name="T27" fmla="*/ 185 h 186"/>
                  <a:gd name="T28" fmla="*/ 256 w 511"/>
                  <a:gd name="T29" fmla="*/ 186 h 186"/>
                  <a:gd name="T30" fmla="*/ 261 w 511"/>
                  <a:gd name="T31" fmla="*/ 185 h 186"/>
                  <a:gd name="T32" fmla="*/ 267 w 511"/>
                  <a:gd name="T33" fmla="*/ 183 h 186"/>
                  <a:gd name="T34" fmla="*/ 500 w 511"/>
                  <a:gd name="T35" fmla="*/ 56 h 186"/>
                  <a:gd name="T36" fmla="*/ 500 w 511"/>
                  <a:gd name="T37" fmla="*/ 56 h 186"/>
                  <a:gd name="T38" fmla="*/ 505 w 511"/>
                  <a:gd name="T39" fmla="*/ 53 h 186"/>
                  <a:gd name="T40" fmla="*/ 508 w 511"/>
                  <a:gd name="T41" fmla="*/ 49 h 186"/>
                  <a:gd name="T42" fmla="*/ 510 w 511"/>
                  <a:gd name="T43" fmla="*/ 44 h 186"/>
                  <a:gd name="T44" fmla="*/ 511 w 511"/>
                  <a:gd name="T45" fmla="*/ 39 h 186"/>
                  <a:gd name="T46" fmla="*/ 510 w 511"/>
                  <a:gd name="T47" fmla="*/ 34 h 186"/>
                  <a:gd name="T48" fmla="*/ 508 w 511"/>
                  <a:gd name="T49" fmla="*/ 30 h 186"/>
                  <a:gd name="T50" fmla="*/ 505 w 511"/>
                  <a:gd name="T51" fmla="*/ 25 h 186"/>
                  <a:gd name="T52" fmla="*/ 500 w 511"/>
                  <a:gd name="T53" fmla="*/ 22 h 186"/>
                  <a:gd name="T54" fmla="*/ 459 w 511"/>
                  <a:gd name="T55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1" h="186">
                    <a:moveTo>
                      <a:pt x="51" y="0"/>
                    </a:moveTo>
                    <a:lnTo>
                      <a:pt x="10" y="22"/>
                    </a:lnTo>
                    <a:lnTo>
                      <a:pt x="10" y="22"/>
                    </a:lnTo>
                    <a:lnTo>
                      <a:pt x="6" y="25"/>
                    </a:lnTo>
                    <a:lnTo>
                      <a:pt x="2" y="30"/>
                    </a:lnTo>
                    <a:lnTo>
                      <a:pt x="0" y="34"/>
                    </a:lnTo>
                    <a:lnTo>
                      <a:pt x="0" y="39"/>
                    </a:lnTo>
                    <a:lnTo>
                      <a:pt x="0" y="44"/>
                    </a:lnTo>
                    <a:lnTo>
                      <a:pt x="2" y="49"/>
                    </a:lnTo>
                    <a:lnTo>
                      <a:pt x="6" y="53"/>
                    </a:lnTo>
                    <a:lnTo>
                      <a:pt x="10" y="56"/>
                    </a:lnTo>
                    <a:lnTo>
                      <a:pt x="245" y="183"/>
                    </a:lnTo>
                    <a:lnTo>
                      <a:pt x="245" y="183"/>
                    </a:lnTo>
                    <a:lnTo>
                      <a:pt x="250" y="185"/>
                    </a:lnTo>
                    <a:lnTo>
                      <a:pt x="256" y="186"/>
                    </a:lnTo>
                    <a:lnTo>
                      <a:pt x="261" y="185"/>
                    </a:lnTo>
                    <a:lnTo>
                      <a:pt x="267" y="183"/>
                    </a:lnTo>
                    <a:lnTo>
                      <a:pt x="500" y="56"/>
                    </a:lnTo>
                    <a:lnTo>
                      <a:pt x="500" y="56"/>
                    </a:lnTo>
                    <a:lnTo>
                      <a:pt x="505" y="53"/>
                    </a:lnTo>
                    <a:lnTo>
                      <a:pt x="508" y="49"/>
                    </a:lnTo>
                    <a:lnTo>
                      <a:pt x="510" y="44"/>
                    </a:lnTo>
                    <a:lnTo>
                      <a:pt x="511" y="39"/>
                    </a:lnTo>
                    <a:lnTo>
                      <a:pt x="510" y="34"/>
                    </a:lnTo>
                    <a:lnTo>
                      <a:pt x="508" y="30"/>
                    </a:lnTo>
                    <a:lnTo>
                      <a:pt x="505" y="25"/>
                    </a:lnTo>
                    <a:lnTo>
                      <a:pt x="500" y="22"/>
                    </a:lnTo>
                    <a:lnTo>
                      <a:pt x="459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3" name="Freeform 10"/>
              <p:cNvSpPr/>
              <p:nvPr/>
            </p:nvSpPr>
            <p:spPr bwMode="auto">
              <a:xfrm>
                <a:off x="2847975" y="6692900"/>
                <a:ext cx="811213" cy="293688"/>
              </a:xfrm>
              <a:custGeom>
                <a:avLst/>
                <a:gdLst>
                  <a:gd name="T0" fmla="*/ 51 w 511"/>
                  <a:gd name="T1" fmla="*/ 0 h 185"/>
                  <a:gd name="T2" fmla="*/ 10 w 511"/>
                  <a:gd name="T3" fmla="*/ 22 h 185"/>
                  <a:gd name="T4" fmla="*/ 10 w 511"/>
                  <a:gd name="T5" fmla="*/ 22 h 185"/>
                  <a:gd name="T6" fmla="*/ 6 w 511"/>
                  <a:gd name="T7" fmla="*/ 25 h 185"/>
                  <a:gd name="T8" fmla="*/ 2 w 511"/>
                  <a:gd name="T9" fmla="*/ 29 h 185"/>
                  <a:gd name="T10" fmla="*/ 0 w 511"/>
                  <a:gd name="T11" fmla="*/ 34 h 185"/>
                  <a:gd name="T12" fmla="*/ 0 w 511"/>
                  <a:gd name="T13" fmla="*/ 39 h 185"/>
                  <a:gd name="T14" fmla="*/ 0 w 511"/>
                  <a:gd name="T15" fmla="*/ 44 h 185"/>
                  <a:gd name="T16" fmla="*/ 2 w 511"/>
                  <a:gd name="T17" fmla="*/ 48 h 185"/>
                  <a:gd name="T18" fmla="*/ 6 w 511"/>
                  <a:gd name="T19" fmla="*/ 52 h 185"/>
                  <a:gd name="T20" fmla="*/ 10 w 511"/>
                  <a:gd name="T21" fmla="*/ 56 h 185"/>
                  <a:gd name="T22" fmla="*/ 245 w 511"/>
                  <a:gd name="T23" fmla="*/ 182 h 185"/>
                  <a:gd name="T24" fmla="*/ 245 w 511"/>
                  <a:gd name="T25" fmla="*/ 182 h 185"/>
                  <a:gd name="T26" fmla="*/ 250 w 511"/>
                  <a:gd name="T27" fmla="*/ 184 h 185"/>
                  <a:gd name="T28" fmla="*/ 256 w 511"/>
                  <a:gd name="T29" fmla="*/ 185 h 185"/>
                  <a:gd name="T30" fmla="*/ 261 w 511"/>
                  <a:gd name="T31" fmla="*/ 184 h 185"/>
                  <a:gd name="T32" fmla="*/ 267 w 511"/>
                  <a:gd name="T33" fmla="*/ 182 h 185"/>
                  <a:gd name="T34" fmla="*/ 500 w 511"/>
                  <a:gd name="T35" fmla="*/ 56 h 185"/>
                  <a:gd name="T36" fmla="*/ 500 w 511"/>
                  <a:gd name="T37" fmla="*/ 56 h 185"/>
                  <a:gd name="T38" fmla="*/ 505 w 511"/>
                  <a:gd name="T39" fmla="*/ 52 h 185"/>
                  <a:gd name="T40" fmla="*/ 508 w 511"/>
                  <a:gd name="T41" fmla="*/ 48 h 185"/>
                  <a:gd name="T42" fmla="*/ 510 w 511"/>
                  <a:gd name="T43" fmla="*/ 44 h 185"/>
                  <a:gd name="T44" fmla="*/ 511 w 511"/>
                  <a:gd name="T45" fmla="*/ 39 h 185"/>
                  <a:gd name="T46" fmla="*/ 510 w 511"/>
                  <a:gd name="T47" fmla="*/ 34 h 185"/>
                  <a:gd name="T48" fmla="*/ 508 w 511"/>
                  <a:gd name="T49" fmla="*/ 29 h 185"/>
                  <a:gd name="T50" fmla="*/ 505 w 511"/>
                  <a:gd name="T51" fmla="*/ 25 h 185"/>
                  <a:gd name="T52" fmla="*/ 500 w 511"/>
                  <a:gd name="T53" fmla="*/ 22 h 185"/>
                  <a:gd name="T54" fmla="*/ 459 w 511"/>
                  <a:gd name="T55" fmla="*/ 0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1" h="185">
                    <a:moveTo>
                      <a:pt x="51" y="0"/>
                    </a:moveTo>
                    <a:lnTo>
                      <a:pt x="10" y="22"/>
                    </a:lnTo>
                    <a:lnTo>
                      <a:pt x="10" y="22"/>
                    </a:lnTo>
                    <a:lnTo>
                      <a:pt x="6" y="25"/>
                    </a:lnTo>
                    <a:lnTo>
                      <a:pt x="2" y="29"/>
                    </a:lnTo>
                    <a:lnTo>
                      <a:pt x="0" y="34"/>
                    </a:lnTo>
                    <a:lnTo>
                      <a:pt x="0" y="39"/>
                    </a:lnTo>
                    <a:lnTo>
                      <a:pt x="0" y="44"/>
                    </a:lnTo>
                    <a:lnTo>
                      <a:pt x="2" y="48"/>
                    </a:lnTo>
                    <a:lnTo>
                      <a:pt x="6" y="52"/>
                    </a:lnTo>
                    <a:lnTo>
                      <a:pt x="10" y="56"/>
                    </a:lnTo>
                    <a:lnTo>
                      <a:pt x="245" y="182"/>
                    </a:lnTo>
                    <a:lnTo>
                      <a:pt x="245" y="182"/>
                    </a:lnTo>
                    <a:lnTo>
                      <a:pt x="250" y="184"/>
                    </a:lnTo>
                    <a:lnTo>
                      <a:pt x="256" y="185"/>
                    </a:lnTo>
                    <a:lnTo>
                      <a:pt x="261" y="184"/>
                    </a:lnTo>
                    <a:lnTo>
                      <a:pt x="267" y="182"/>
                    </a:lnTo>
                    <a:lnTo>
                      <a:pt x="500" y="56"/>
                    </a:lnTo>
                    <a:lnTo>
                      <a:pt x="500" y="56"/>
                    </a:lnTo>
                    <a:lnTo>
                      <a:pt x="505" y="52"/>
                    </a:lnTo>
                    <a:lnTo>
                      <a:pt x="508" y="48"/>
                    </a:lnTo>
                    <a:lnTo>
                      <a:pt x="510" y="44"/>
                    </a:lnTo>
                    <a:lnTo>
                      <a:pt x="511" y="39"/>
                    </a:lnTo>
                    <a:lnTo>
                      <a:pt x="510" y="34"/>
                    </a:lnTo>
                    <a:lnTo>
                      <a:pt x="508" y="29"/>
                    </a:lnTo>
                    <a:lnTo>
                      <a:pt x="505" y="25"/>
                    </a:lnTo>
                    <a:lnTo>
                      <a:pt x="500" y="22"/>
                    </a:lnTo>
                    <a:lnTo>
                      <a:pt x="459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104" name="组合 103"/>
          <p:cNvGrpSpPr/>
          <p:nvPr/>
        </p:nvGrpSpPr>
        <p:grpSpPr>
          <a:xfrm>
            <a:off x="5272447" y="1592870"/>
            <a:ext cx="1698332" cy="1698332"/>
            <a:chOff x="3935044" y="1481229"/>
            <a:chExt cx="1273915" cy="1273915"/>
          </a:xfrm>
          <a:solidFill>
            <a:schemeClr val="bg1"/>
          </a:solidFill>
        </p:grpSpPr>
        <p:sp>
          <p:nvSpPr>
            <p:cNvPr id="105" name="Freeform 6"/>
            <p:cNvSpPr/>
            <p:nvPr/>
          </p:nvSpPr>
          <p:spPr bwMode="auto">
            <a:xfrm rot="8100000">
              <a:off x="3935044" y="1481229"/>
              <a:ext cx="1273915" cy="1273915"/>
            </a:xfrm>
            <a:custGeom>
              <a:avLst/>
              <a:gdLst>
                <a:gd name="T0" fmla="*/ 2320 w 2584"/>
                <a:gd name="T1" fmla="*/ 1424 h 2584"/>
                <a:gd name="T2" fmla="*/ 2184 w 2584"/>
                <a:gd name="T3" fmla="*/ 1476 h 2584"/>
                <a:gd name="T4" fmla="*/ 2106 w 2584"/>
                <a:gd name="T5" fmla="*/ 1468 h 2584"/>
                <a:gd name="T6" fmla="*/ 2036 w 2584"/>
                <a:gd name="T7" fmla="*/ 1414 h 2584"/>
                <a:gd name="T8" fmla="*/ 2008 w 2584"/>
                <a:gd name="T9" fmla="*/ 1316 h 2584"/>
                <a:gd name="T10" fmla="*/ 1234 w 2584"/>
                <a:gd name="T11" fmla="*/ 568 h 2584"/>
                <a:gd name="T12" fmla="*/ 1158 w 2584"/>
                <a:gd name="T13" fmla="*/ 516 h 2584"/>
                <a:gd name="T14" fmla="*/ 1128 w 2584"/>
                <a:gd name="T15" fmla="*/ 436 h 2584"/>
                <a:gd name="T16" fmla="*/ 1150 w 2584"/>
                <a:gd name="T17" fmla="*/ 332 h 2584"/>
                <a:gd name="T18" fmla="*/ 1198 w 2584"/>
                <a:gd name="T19" fmla="*/ 206 h 2584"/>
                <a:gd name="T20" fmla="*/ 1184 w 2584"/>
                <a:gd name="T21" fmla="*/ 114 h 2584"/>
                <a:gd name="T22" fmla="*/ 1118 w 2584"/>
                <a:gd name="T23" fmla="*/ 32 h 2584"/>
                <a:gd name="T24" fmla="*/ 1014 w 2584"/>
                <a:gd name="T25" fmla="*/ 0 h 2584"/>
                <a:gd name="T26" fmla="*/ 926 w 2584"/>
                <a:gd name="T27" fmla="*/ 22 h 2584"/>
                <a:gd name="T28" fmla="*/ 852 w 2584"/>
                <a:gd name="T29" fmla="*/ 98 h 2584"/>
                <a:gd name="T30" fmla="*/ 830 w 2584"/>
                <a:gd name="T31" fmla="*/ 186 h 2584"/>
                <a:gd name="T32" fmla="*/ 862 w 2584"/>
                <a:gd name="T33" fmla="*/ 292 h 2584"/>
                <a:gd name="T34" fmla="*/ 902 w 2584"/>
                <a:gd name="T35" fmla="*/ 422 h 2584"/>
                <a:gd name="T36" fmla="*/ 878 w 2584"/>
                <a:gd name="T37" fmla="*/ 504 h 2584"/>
                <a:gd name="T38" fmla="*/ 810 w 2584"/>
                <a:gd name="T39" fmla="*/ 562 h 2584"/>
                <a:gd name="T40" fmla="*/ 0 w 2584"/>
                <a:gd name="T41" fmla="*/ 1314 h 2584"/>
                <a:gd name="T42" fmla="*/ 26 w 2584"/>
                <a:gd name="T43" fmla="*/ 1368 h 2584"/>
                <a:gd name="T44" fmla="*/ 70 w 2584"/>
                <a:gd name="T45" fmla="*/ 1370 h 2584"/>
                <a:gd name="T46" fmla="*/ 192 w 2584"/>
                <a:gd name="T47" fmla="*/ 1318 h 2584"/>
                <a:gd name="T48" fmla="*/ 346 w 2584"/>
                <a:gd name="T49" fmla="*/ 1308 h 2584"/>
                <a:gd name="T50" fmla="*/ 490 w 2584"/>
                <a:gd name="T51" fmla="*/ 1386 h 2584"/>
                <a:gd name="T52" fmla="*/ 570 w 2584"/>
                <a:gd name="T53" fmla="*/ 1532 h 2584"/>
                <a:gd name="T54" fmla="*/ 562 w 2584"/>
                <a:gd name="T55" fmla="*/ 1676 h 2584"/>
                <a:gd name="T56" fmla="*/ 470 w 2584"/>
                <a:gd name="T57" fmla="*/ 1812 h 2584"/>
                <a:gd name="T58" fmla="*/ 316 w 2584"/>
                <a:gd name="T59" fmla="*/ 1878 h 2584"/>
                <a:gd name="T60" fmla="*/ 162 w 2584"/>
                <a:gd name="T61" fmla="*/ 1850 h 2584"/>
                <a:gd name="T62" fmla="*/ 60 w 2584"/>
                <a:gd name="T63" fmla="*/ 1808 h 2584"/>
                <a:gd name="T64" fmla="*/ 18 w 2584"/>
                <a:gd name="T65" fmla="*/ 1816 h 2584"/>
                <a:gd name="T66" fmla="*/ 738 w 2584"/>
                <a:gd name="T67" fmla="*/ 2584 h 2584"/>
                <a:gd name="T68" fmla="*/ 792 w 2584"/>
                <a:gd name="T69" fmla="*/ 2558 h 2584"/>
                <a:gd name="T70" fmla="*/ 794 w 2584"/>
                <a:gd name="T71" fmla="*/ 2514 h 2584"/>
                <a:gd name="T72" fmla="*/ 742 w 2584"/>
                <a:gd name="T73" fmla="*/ 2392 h 2584"/>
                <a:gd name="T74" fmla="*/ 732 w 2584"/>
                <a:gd name="T75" fmla="*/ 2238 h 2584"/>
                <a:gd name="T76" fmla="*/ 810 w 2584"/>
                <a:gd name="T77" fmla="*/ 2094 h 2584"/>
                <a:gd name="T78" fmla="*/ 956 w 2584"/>
                <a:gd name="T79" fmla="*/ 2014 h 2584"/>
                <a:gd name="T80" fmla="*/ 1100 w 2584"/>
                <a:gd name="T81" fmla="*/ 2022 h 2584"/>
                <a:gd name="T82" fmla="*/ 1236 w 2584"/>
                <a:gd name="T83" fmla="*/ 2114 h 2584"/>
                <a:gd name="T84" fmla="*/ 1300 w 2584"/>
                <a:gd name="T85" fmla="*/ 2268 h 2584"/>
                <a:gd name="T86" fmla="*/ 1274 w 2584"/>
                <a:gd name="T87" fmla="*/ 2422 h 2584"/>
                <a:gd name="T88" fmla="*/ 1232 w 2584"/>
                <a:gd name="T89" fmla="*/ 2524 h 2584"/>
                <a:gd name="T90" fmla="*/ 1240 w 2584"/>
                <a:gd name="T91" fmla="*/ 2566 h 2584"/>
                <a:gd name="T92" fmla="*/ 2008 w 2584"/>
                <a:gd name="T93" fmla="*/ 1866 h 2584"/>
                <a:gd name="T94" fmla="*/ 2028 w 2584"/>
                <a:gd name="T95" fmla="*/ 1780 h 2584"/>
                <a:gd name="T96" fmla="*/ 2092 w 2584"/>
                <a:gd name="T97" fmla="*/ 1720 h 2584"/>
                <a:gd name="T98" fmla="*/ 2162 w 2584"/>
                <a:gd name="T99" fmla="*/ 1704 h 2584"/>
                <a:gd name="T100" fmla="*/ 2320 w 2584"/>
                <a:gd name="T101" fmla="*/ 1758 h 2584"/>
                <a:gd name="T102" fmla="*/ 2398 w 2584"/>
                <a:gd name="T103" fmla="*/ 1776 h 2584"/>
                <a:gd name="T104" fmla="*/ 2502 w 2584"/>
                <a:gd name="T105" fmla="*/ 1744 h 2584"/>
                <a:gd name="T106" fmla="*/ 2570 w 2584"/>
                <a:gd name="T107" fmla="*/ 1662 h 2584"/>
                <a:gd name="T108" fmla="*/ 2582 w 2584"/>
                <a:gd name="T109" fmla="*/ 1572 h 2584"/>
                <a:gd name="T110" fmla="*/ 2542 w 2584"/>
                <a:gd name="T111" fmla="*/ 1472 h 2584"/>
                <a:gd name="T112" fmla="*/ 2454 w 2584"/>
                <a:gd name="T113" fmla="*/ 1414 h 2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84" h="2584">
                  <a:moveTo>
                    <a:pt x="2398" y="1406"/>
                  </a:moveTo>
                  <a:lnTo>
                    <a:pt x="2398" y="1406"/>
                  </a:lnTo>
                  <a:lnTo>
                    <a:pt x="2378" y="1406"/>
                  </a:lnTo>
                  <a:lnTo>
                    <a:pt x="2358" y="1410"/>
                  </a:lnTo>
                  <a:lnTo>
                    <a:pt x="2340" y="1416"/>
                  </a:lnTo>
                  <a:lnTo>
                    <a:pt x="2320" y="1424"/>
                  </a:lnTo>
                  <a:lnTo>
                    <a:pt x="2320" y="1424"/>
                  </a:lnTo>
                  <a:lnTo>
                    <a:pt x="2292" y="1438"/>
                  </a:lnTo>
                  <a:lnTo>
                    <a:pt x="2252" y="1456"/>
                  </a:lnTo>
                  <a:lnTo>
                    <a:pt x="2228" y="1464"/>
                  </a:lnTo>
                  <a:lnTo>
                    <a:pt x="2206" y="1470"/>
                  </a:lnTo>
                  <a:lnTo>
                    <a:pt x="2184" y="1476"/>
                  </a:lnTo>
                  <a:lnTo>
                    <a:pt x="2162" y="1478"/>
                  </a:lnTo>
                  <a:lnTo>
                    <a:pt x="2162" y="1478"/>
                  </a:lnTo>
                  <a:lnTo>
                    <a:pt x="2148" y="1476"/>
                  </a:lnTo>
                  <a:lnTo>
                    <a:pt x="2134" y="1474"/>
                  </a:lnTo>
                  <a:lnTo>
                    <a:pt x="2120" y="1472"/>
                  </a:lnTo>
                  <a:lnTo>
                    <a:pt x="2106" y="1468"/>
                  </a:lnTo>
                  <a:lnTo>
                    <a:pt x="2092" y="1462"/>
                  </a:lnTo>
                  <a:lnTo>
                    <a:pt x="2080" y="1454"/>
                  </a:lnTo>
                  <a:lnTo>
                    <a:pt x="2068" y="1446"/>
                  </a:lnTo>
                  <a:lnTo>
                    <a:pt x="2056" y="1436"/>
                  </a:lnTo>
                  <a:lnTo>
                    <a:pt x="2046" y="1426"/>
                  </a:lnTo>
                  <a:lnTo>
                    <a:pt x="2036" y="1414"/>
                  </a:lnTo>
                  <a:lnTo>
                    <a:pt x="2028" y="1400"/>
                  </a:lnTo>
                  <a:lnTo>
                    <a:pt x="2022" y="1386"/>
                  </a:lnTo>
                  <a:lnTo>
                    <a:pt x="2016" y="1370"/>
                  </a:lnTo>
                  <a:lnTo>
                    <a:pt x="2012" y="1352"/>
                  </a:lnTo>
                  <a:lnTo>
                    <a:pt x="2010" y="1334"/>
                  </a:lnTo>
                  <a:lnTo>
                    <a:pt x="2008" y="1316"/>
                  </a:lnTo>
                  <a:lnTo>
                    <a:pt x="2008" y="576"/>
                  </a:lnTo>
                  <a:lnTo>
                    <a:pt x="1290" y="576"/>
                  </a:lnTo>
                  <a:lnTo>
                    <a:pt x="1290" y="576"/>
                  </a:lnTo>
                  <a:lnTo>
                    <a:pt x="1270" y="576"/>
                  </a:lnTo>
                  <a:lnTo>
                    <a:pt x="1252" y="572"/>
                  </a:lnTo>
                  <a:lnTo>
                    <a:pt x="1234" y="568"/>
                  </a:lnTo>
                  <a:lnTo>
                    <a:pt x="1220" y="562"/>
                  </a:lnTo>
                  <a:lnTo>
                    <a:pt x="1204" y="556"/>
                  </a:lnTo>
                  <a:lnTo>
                    <a:pt x="1192" y="548"/>
                  </a:lnTo>
                  <a:lnTo>
                    <a:pt x="1180" y="538"/>
                  </a:lnTo>
                  <a:lnTo>
                    <a:pt x="1168" y="528"/>
                  </a:lnTo>
                  <a:lnTo>
                    <a:pt x="1158" y="516"/>
                  </a:lnTo>
                  <a:lnTo>
                    <a:pt x="1150" y="504"/>
                  </a:lnTo>
                  <a:lnTo>
                    <a:pt x="1144" y="492"/>
                  </a:lnTo>
                  <a:lnTo>
                    <a:pt x="1138" y="478"/>
                  </a:lnTo>
                  <a:lnTo>
                    <a:pt x="1132" y="464"/>
                  </a:lnTo>
                  <a:lnTo>
                    <a:pt x="1130" y="450"/>
                  </a:lnTo>
                  <a:lnTo>
                    <a:pt x="1128" y="436"/>
                  </a:lnTo>
                  <a:lnTo>
                    <a:pt x="1128" y="422"/>
                  </a:lnTo>
                  <a:lnTo>
                    <a:pt x="1128" y="422"/>
                  </a:lnTo>
                  <a:lnTo>
                    <a:pt x="1128" y="402"/>
                  </a:lnTo>
                  <a:lnTo>
                    <a:pt x="1134" y="378"/>
                  </a:lnTo>
                  <a:lnTo>
                    <a:pt x="1140" y="356"/>
                  </a:lnTo>
                  <a:lnTo>
                    <a:pt x="1150" y="332"/>
                  </a:lnTo>
                  <a:lnTo>
                    <a:pt x="1168" y="292"/>
                  </a:lnTo>
                  <a:lnTo>
                    <a:pt x="1182" y="264"/>
                  </a:lnTo>
                  <a:lnTo>
                    <a:pt x="1182" y="264"/>
                  </a:lnTo>
                  <a:lnTo>
                    <a:pt x="1190" y="246"/>
                  </a:lnTo>
                  <a:lnTo>
                    <a:pt x="1194" y="226"/>
                  </a:lnTo>
                  <a:lnTo>
                    <a:pt x="1198" y="206"/>
                  </a:lnTo>
                  <a:lnTo>
                    <a:pt x="1200" y="186"/>
                  </a:lnTo>
                  <a:lnTo>
                    <a:pt x="1200" y="186"/>
                  </a:lnTo>
                  <a:lnTo>
                    <a:pt x="1198" y="166"/>
                  </a:lnTo>
                  <a:lnTo>
                    <a:pt x="1196" y="148"/>
                  </a:lnTo>
                  <a:lnTo>
                    <a:pt x="1190" y="130"/>
                  </a:lnTo>
                  <a:lnTo>
                    <a:pt x="1184" y="114"/>
                  </a:lnTo>
                  <a:lnTo>
                    <a:pt x="1176" y="98"/>
                  </a:lnTo>
                  <a:lnTo>
                    <a:pt x="1168" y="82"/>
                  </a:lnTo>
                  <a:lnTo>
                    <a:pt x="1156" y="68"/>
                  </a:lnTo>
                  <a:lnTo>
                    <a:pt x="1144" y="54"/>
                  </a:lnTo>
                  <a:lnTo>
                    <a:pt x="1132" y="42"/>
                  </a:lnTo>
                  <a:lnTo>
                    <a:pt x="1118" y="32"/>
                  </a:lnTo>
                  <a:lnTo>
                    <a:pt x="1102" y="22"/>
                  </a:lnTo>
                  <a:lnTo>
                    <a:pt x="1086" y="16"/>
                  </a:lnTo>
                  <a:lnTo>
                    <a:pt x="1070" y="8"/>
                  </a:lnTo>
                  <a:lnTo>
                    <a:pt x="1052" y="4"/>
                  </a:lnTo>
                  <a:lnTo>
                    <a:pt x="1032" y="2"/>
                  </a:lnTo>
                  <a:lnTo>
                    <a:pt x="1014" y="0"/>
                  </a:lnTo>
                  <a:lnTo>
                    <a:pt x="1014" y="0"/>
                  </a:lnTo>
                  <a:lnTo>
                    <a:pt x="996" y="2"/>
                  </a:lnTo>
                  <a:lnTo>
                    <a:pt x="976" y="4"/>
                  </a:lnTo>
                  <a:lnTo>
                    <a:pt x="960" y="8"/>
                  </a:lnTo>
                  <a:lnTo>
                    <a:pt x="942" y="16"/>
                  </a:lnTo>
                  <a:lnTo>
                    <a:pt x="926" y="22"/>
                  </a:lnTo>
                  <a:lnTo>
                    <a:pt x="910" y="32"/>
                  </a:lnTo>
                  <a:lnTo>
                    <a:pt x="896" y="42"/>
                  </a:lnTo>
                  <a:lnTo>
                    <a:pt x="884" y="54"/>
                  </a:lnTo>
                  <a:lnTo>
                    <a:pt x="872" y="68"/>
                  </a:lnTo>
                  <a:lnTo>
                    <a:pt x="860" y="82"/>
                  </a:lnTo>
                  <a:lnTo>
                    <a:pt x="852" y="98"/>
                  </a:lnTo>
                  <a:lnTo>
                    <a:pt x="844" y="114"/>
                  </a:lnTo>
                  <a:lnTo>
                    <a:pt x="838" y="130"/>
                  </a:lnTo>
                  <a:lnTo>
                    <a:pt x="832" y="148"/>
                  </a:lnTo>
                  <a:lnTo>
                    <a:pt x="830" y="166"/>
                  </a:lnTo>
                  <a:lnTo>
                    <a:pt x="830" y="186"/>
                  </a:lnTo>
                  <a:lnTo>
                    <a:pt x="830" y="186"/>
                  </a:lnTo>
                  <a:lnTo>
                    <a:pt x="830" y="206"/>
                  </a:lnTo>
                  <a:lnTo>
                    <a:pt x="834" y="226"/>
                  </a:lnTo>
                  <a:lnTo>
                    <a:pt x="840" y="246"/>
                  </a:lnTo>
                  <a:lnTo>
                    <a:pt x="846" y="264"/>
                  </a:lnTo>
                  <a:lnTo>
                    <a:pt x="846" y="264"/>
                  </a:lnTo>
                  <a:lnTo>
                    <a:pt x="862" y="292"/>
                  </a:lnTo>
                  <a:lnTo>
                    <a:pt x="880" y="332"/>
                  </a:lnTo>
                  <a:lnTo>
                    <a:pt x="888" y="356"/>
                  </a:lnTo>
                  <a:lnTo>
                    <a:pt x="894" y="378"/>
                  </a:lnTo>
                  <a:lnTo>
                    <a:pt x="900" y="402"/>
                  </a:lnTo>
                  <a:lnTo>
                    <a:pt x="902" y="422"/>
                  </a:lnTo>
                  <a:lnTo>
                    <a:pt x="902" y="422"/>
                  </a:lnTo>
                  <a:lnTo>
                    <a:pt x="900" y="436"/>
                  </a:lnTo>
                  <a:lnTo>
                    <a:pt x="898" y="450"/>
                  </a:lnTo>
                  <a:lnTo>
                    <a:pt x="896" y="464"/>
                  </a:lnTo>
                  <a:lnTo>
                    <a:pt x="890" y="478"/>
                  </a:lnTo>
                  <a:lnTo>
                    <a:pt x="884" y="492"/>
                  </a:lnTo>
                  <a:lnTo>
                    <a:pt x="878" y="504"/>
                  </a:lnTo>
                  <a:lnTo>
                    <a:pt x="870" y="516"/>
                  </a:lnTo>
                  <a:lnTo>
                    <a:pt x="860" y="528"/>
                  </a:lnTo>
                  <a:lnTo>
                    <a:pt x="850" y="538"/>
                  </a:lnTo>
                  <a:lnTo>
                    <a:pt x="836" y="548"/>
                  </a:lnTo>
                  <a:lnTo>
                    <a:pt x="824" y="556"/>
                  </a:lnTo>
                  <a:lnTo>
                    <a:pt x="810" y="562"/>
                  </a:lnTo>
                  <a:lnTo>
                    <a:pt x="794" y="568"/>
                  </a:lnTo>
                  <a:lnTo>
                    <a:pt x="776" y="572"/>
                  </a:lnTo>
                  <a:lnTo>
                    <a:pt x="758" y="576"/>
                  </a:lnTo>
                  <a:lnTo>
                    <a:pt x="738" y="576"/>
                  </a:lnTo>
                  <a:lnTo>
                    <a:pt x="0" y="576"/>
                  </a:lnTo>
                  <a:lnTo>
                    <a:pt x="0" y="1314"/>
                  </a:lnTo>
                  <a:lnTo>
                    <a:pt x="0" y="1314"/>
                  </a:lnTo>
                  <a:lnTo>
                    <a:pt x="2" y="1332"/>
                  </a:lnTo>
                  <a:lnTo>
                    <a:pt x="6" y="1346"/>
                  </a:lnTo>
                  <a:lnTo>
                    <a:pt x="10" y="1356"/>
                  </a:lnTo>
                  <a:lnTo>
                    <a:pt x="18" y="1364"/>
                  </a:lnTo>
                  <a:lnTo>
                    <a:pt x="26" y="1368"/>
                  </a:lnTo>
                  <a:lnTo>
                    <a:pt x="34" y="1372"/>
                  </a:lnTo>
                  <a:lnTo>
                    <a:pt x="42" y="1374"/>
                  </a:lnTo>
                  <a:lnTo>
                    <a:pt x="50" y="1374"/>
                  </a:lnTo>
                  <a:lnTo>
                    <a:pt x="50" y="1374"/>
                  </a:lnTo>
                  <a:lnTo>
                    <a:pt x="60" y="1374"/>
                  </a:lnTo>
                  <a:lnTo>
                    <a:pt x="70" y="1370"/>
                  </a:lnTo>
                  <a:lnTo>
                    <a:pt x="98" y="1360"/>
                  </a:lnTo>
                  <a:lnTo>
                    <a:pt x="130" y="1346"/>
                  </a:lnTo>
                  <a:lnTo>
                    <a:pt x="160" y="1332"/>
                  </a:lnTo>
                  <a:lnTo>
                    <a:pt x="162" y="1330"/>
                  </a:lnTo>
                  <a:lnTo>
                    <a:pt x="162" y="1330"/>
                  </a:lnTo>
                  <a:lnTo>
                    <a:pt x="192" y="1318"/>
                  </a:lnTo>
                  <a:lnTo>
                    <a:pt x="224" y="1310"/>
                  </a:lnTo>
                  <a:lnTo>
                    <a:pt x="256" y="1304"/>
                  </a:lnTo>
                  <a:lnTo>
                    <a:pt x="288" y="1302"/>
                  </a:lnTo>
                  <a:lnTo>
                    <a:pt x="288" y="1302"/>
                  </a:lnTo>
                  <a:lnTo>
                    <a:pt x="316" y="1304"/>
                  </a:lnTo>
                  <a:lnTo>
                    <a:pt x="346" y="1308"/>
                  </a:lnTo>
                  <a:lnTo>
                    <a:pt x="372" y="1314"/>
                  </a:lnTo>
                  <a:lnTo>
                    <a:pt x="400" y="1324"/>
                  </a:lnTo>
                  <a:lnTo>
                    <a:pt x="424" y="1336"/>
                  </a:lnTo>
                  <a:lnTo>
                    <a:pt x="448" y="1352"/>
                  </a:lnTo>
                  <a:lnTo>
                    <a:pt x="470" y="1368"/>
                  </a:lnTo>
                  <a:lnTo>
                    <a:pt x="490" y="1386"/>
                  </a:lnTo>
                  <a:lnTo>
                    <a:pt x="510" y="1406"/>
                  </a:lnTo>
                  <a:lnTo>
                    <a:pt x="526" y="1430"/>
                  </a:lnTo>
                  <a:lnTo>
                    <a:pt x="540" y="1452"/>
                  </a:lnTo>
                  <a:lnTo>
                    <a:pt x="552" y="1478"/>
                  </a:lnTo>
                  <a:lnTo>
                    <a:pt x="562" y="1504"/>
                  </a:lnTo>
                  <a:lnTo>
                    <a:pt x="570" y="1532"/>
                  </a:lnTo>
                  <a:lnTo>
                    <a:pt x="574" y="1560"/>
                  </a:lnTo>
                  <a:lnTo>
                    <a:pt x="576" y="1590"/>
                  </a:lnTo>
                  <a:lnTo>
                    <a:pt x="576" y="1590"/>
                  </a:lnTo>
                  <a:lnTo>
                    <a:pt x="574" y="1620"/>
                  </a:lnTo>
                  <a:lnTo>
                    <a:pt x="570" y="1648"/>
                  </a:lnTo>
                  <a:lnTo>
                    <a:pt x="562" y="1676"/>
                  </a:lnTo>
                  <a:lnTo>
                    <a:pt x="552" y="1702"/>
                  </a:lnTo>
                  <a:lnTo>
                    <a:pt x="540" y="1728"/>
                  </a:lnTo>
                  <a:lnTo>
                    <a:pt x="526" y="1752"/>
                  </a:lnTo>
                  <a:lnTo>
                    <a:pt x="510" y="1774"/>
                  </a:lnTo>
                  <a:lnTo>
                    <a:pt x="490" y="1794"/>
                  </a:lnTo>
                  <a:lnTo>
                    <a:pt x="470" y="1812"/>
                  </a:lnTo>
                  <a:lnTo>
                    <a:pt x="448" y="1830"/>
                  </a:lnTo>
                  <a:lnTo>
                    <a:pt x="424" y="1844"/>
                  </a:lnTo>
                  <a:lnTo>
                    <a:pt x="400" y="1856"/>
                  </a:lnTo>
                  <a:lnTo>
                    <a:pt x="372" y="1866"/>
                  </a:lnTo>
                  <a:lnTo>
                    <a:pt x="346" y="1872"/>
                  </a:lnTo>
                  <a:lnTo>
                    <a:pt x="316" y="1878"/>
                  </a:lnTo>
                  <a:lnTo>
                    <a:pt x="288" y="1878"/>
                  </a:lnTo>
                  <a:lnTo>
                    <a:pt x="288" y="1878"/>
                  </a:lnTo>
                  <a:lnTo>
                    <a:pt x="256" y="1876"/>
                  </a:lnTo>
                  <a:lnTo>
                    <a:pt x="224" y="1872"/>
                  </a:lnTo>
                  <a:lnTo>
                    <a:pt x="192" y="1862"/>
                  </a:lnTo>
                  <a:lnTo>
                    <a:pt x="162" y="1850"/>
                  </a:lnTo>
                  <a:lnTo>
                    <a:pt x="160" y="1848"/>
                  </a:lnTo>
                  <a:lnTo>
                    <a:pt x="160" y="1848"/>
                  </a:lnTo>
                  <a:lnTo>
                    <a:pt x="130" y="1834"/>
                  </a:lnTo>
                  <a:lnTo>
                    <a:pt x="98" y="1820"/>
                  </a:lnTo>
                  <a:lnTo>
                    <a:pt x="70" y="1810"/>
                  </a:lnTo>
                  <a:lnTo>
                    <a:pt x="60" y="1808"/>
                  </a:lnTo>
                  <a:lnTo>
                    <a:pt x="50" y="1806"/>
                  </a:lnTo>
                  <a:lnTo>
                    <a:pt x="50" y="1806"/>
                  </a:lnTo>
                  <a:lnTo>
                    <a:pt x="42" y="1806"/>
                  </a:lnTo>
                  <a:lnTo>
                    <a:pt x="34" y="1808"/>
                  </a:lnTo>
                  <a:lnTo>
                    <a:pt x="26" y="1812"/>
                  </a:lnTo>
                  <a:lnTo>
                    <a:pt x="18" y="1816"/>
                  </a:lnTo>
                  <a:lnTo>
                    <a:pt x="10" y="1824"/>
                  </a:lnTo>
                  <a:lnTo>
                    <a:pt x="6" y="1834"/>
                  </a:lnTo>
                  <a:lnTo>
                    <a:pt x="2" y="1848"/>
                  </a:lnTo>
                  <a:lnTo>
                    <a:pt x="0" y="1866"/>
                  </a:lnTo>
                  <a:lnTo>
                    <a:pt x="0" y="2584"/>
                  </a:lnTo>
                  <a:lnTo>
                    <a:pt x="738" y="2584"/>
                  </a:lnTo>
                  <a:lnTo>
                    <a:pt x="738" y="2584"/>
                  </a:lnTo>
                  <a:lnTo>
                    <a:pt x="756" y="2582"/>
                  </a:lnTo>
                  <a:lnTo>
                    <a:pt x="770" y="2578"/>
                  </a:lnTo>
                  <a:lnTo>
                    <a:pt x="780" y="2574"/>
                  </a:lnTo>
                  <a:lnTo>
                    <a:pt x="788" y="2566"/>
                  </a:lnTo>
                  <a:lnTo>
                    <a:pt x="792" y="2558"/>
                  </a:lnTo>
                  <a:lnTo>
                    <a:pt x="796" y="2550"/>
                  </a:lnTo>
                  <a:lnTo>
                    <a:pt x="798" y="2542"/>
                  </a:lnTo>
                  <a:lnTo>
                    <a:pt x="798" y="2534"/>
                  </a:lnTo>
                  <a:lnTo>
                    <a:pt x="798" y="2534"/>
                  </a:lnTo>
                  <a:lnTo>
                    <a:pt x="796" y="2524"/>
                  </a:lnTo>
                  <a:lnTo>
                    <a:pt x="794" y="2514"/>
                  </a:lnTo>
                  <a:lnTo>
                    <a:pt x="784" y="2486"/>
                  </a:lnTo>
                  <a:lnTo>
                    <a:pt x="770" y="2454"/>
                  </a:lnTo>
                  <a:lnTo>
                    <a:pt x="756" y="2424"/>
                  </a:lnTo>
                  <a:lnTo>
                    <a:pt x="754" y="2422"/>
                  </a:lnTo>
                  <a:lnTo>
                    <a:pt x="754" y="2422"/>
                  </a:lnTo>
                  <a:lnTo>
                    <a:pt x="742" y="2392"/>
                  </a:lnTo>
                  <a:lnTo>
                    <a:pt x="732" y="2360"/>
                  </a:lnTo>
                  <a:lnTo>
                    <a:pt x="728" y="2328"/>
                  </a:lnTo>
                  <a:lnTo>
                    <a:pt x="726" y="2296"/>
                  </a:lnTo>
                  <a:lnTo>
                    <a:pt x="726" y="2296"/>
                  </a:lnTo>
                  <a:lnTo>
                    <a:pt x="728" y="2268"/>
                  </a:lnTo>
                  <a:lnTo>
                    <a:pt x="732" y="2238"/>
                  </a:lnTo>
                  <a:lnTo>
                    <a:pt x="738" y="2212"/>
                  </a:lnTo>
                  <a:lnTo>
                    <a:pt x="748" y="2184"/>
                  </a:lnTo>
                  <a:lnTo>
                    <a:pt x="760" y="2160"/>
                  </a:lnTo>
                  <a:lnTo>
                    <a:pt x="776" y="2136"/>
                  </a:lnTo>
                  <a:lnTo>
                    <a:pt x="792" y="2114"/>
                  </a:lnTo>
                  <a:lnTo>
                    <a:pt x="810" y="2094"/>
                  </a:lnTo>
                  <a:lnTo>
                    <a:pt x="830" y="2074"/>
                  </a:lnTo>
                  <a:lnTo>
                    <a:pt x="854" y="2058"/>
                  </a:lnTo>
                  <a:lnTo>
                    <a:pt x="876" y="2044"/>
                  </a:lnTo>
                  <a:lnTo>
                    <a:pt x="902" y="2032"/>
                  </a:lnTo>
                  <a:lnTo>
                    <a:pt x="928" y="2022"/>
                  </a:lnTo>
                  <a:lnTo>
                    <a:pt x="956" y="2014"/>
                  </a:lnTo>
                  <a:lnTo>
                    <a:pt x="984" y="2010"/>
                  </a:lnTo>
                  <a:lnTo>
                    <a:pt x="1014" y="2008"/>
                  </a:lnTo>
                  <a:lnTo>
                    <a:pt x="1014" y="2008"/>
                  </a:lnTo>
                  <a:lnTo>
                    <a:pt x="1044" y="2010"/>
                  </a:lnTo>
                  <a:lnTo>
                    <a:pt x="1072" y="2014"/>
                  </a:lnTo>
                  <a:lnTo>
                    <a:pt x="1100" y="2022"/>
                  </a:lnTo>
                  <a:lnTo>
                    <a:pt x="1126" y="2032"/>
                  </a:lnTo>
                  <a:lnTo>
                    <a:pt x="1152" y="2044"/>
                  </a:lnTo>
                  <a:lnTo>
                    <a:pt x="1176" y="2058"/>
                  </a:lnTo>
                  <a:lnTo>
                    <a:pt x="1198" y="2074"/>
                  </a:lnTo>
                  <a:lnTo>
                    <a:pt x="1218" y="2094"/>
                  </a:lnTo>
                  <a:lnTo>
                    <a:pt x="1236" y="2114"/>
                  </a:lnTo>
                  <a:lnTo>
                    <a:pt x="1254" y="2136"/>
                  </a:lnTo>
                  <a:lnTo>
                    <a:pt x="1268" y="2160"/>
                  </a:lnTo>
                  <a:lnTo>
                    <a:pt x="1280" y="2184"/>
                  </a:lnTo>
                  <a:lnTo>
                    <a:pt x="1290" y="2212"/>
                  </a:lnTo>
                  <a:lnTo>
                    <a:pt x="1296" y="2238"/>
                  </a:lnTo>
                  <a:lnTo>
                    <a:pt x="1300" y="2268"/>
                  </a:lnTo>
                  <a:lnTo>
                    <a:pt x="1302" y="2296"/>
                  </a:lnTo>
                  <a:lnTo>
                    <a:pt x="1302" y="2296"/>
                  </a:lnTo>
                  <a:lnTo>
                    <a:pt x="1300" y="2328"/>
                  </a:lnTo>
                  <a:lnTo>
                    <a:pt x="1296" y="2360"/>
                  </a:lnTo>
                  <a:lnTo>
                    <a:pt x="1286" y="2392"/>
                  </a:lnTo>
                  <a:lnTo>
                    <a:pt x="1274" y="2422"/>
                  </a:lnTo>
                  <a:lnTo>
                    <a:pt x="1272" y="2424"/>
                  </a:lnTo>
                  <a:lnTo>
                    <a:pt x="1272" y="2424"/>
                  </a:lnTo>
                  <a:lnTo>
                    <a:pt x="1258" y="2454"/>
                  </a:lnTo>
                  <a:lnTo>
                    <a:pt x="1244" y="2486"/>
                  </a:lnTo>
                  <a:lnTo>
                    <a:pt x="1234" y="2514"/>
                  </a:lnTo>
                  <a:lnTo>
                    <a:pt x="1232" y="2524"/>
                  </a:lnTo>
                  <a:lnTo>
                    <a:pt x="1230" y="2534"/>
                  </a:lnTo>
                  <a:lnTo>
                    <a:pt x="1230" y="2534"/>
                  </a:lnTo>
                  <a:lnTo>
                    <a:pt x="1230" y="2542"/>
                  </a:lnTo>
                  <a:lnTo>
                    <a:pt x="1232" y="2550"/>
                  </a:lnTo>
                  <a:lnTo>
                    <a:pt x="1236" y="2558"/>
                  </a:lnTo>
                  <a:lnTo>
                    <a:pt x="1240" y="2566"/>
                  </a:lnTo>
                  <a:lnTo>
                    <a:pt x="1248" y="2574"/>
                  </a:lnTo>
                  <a:lnTo>
                    <a:pt x="1258" y="2578"/>
                  </a:lnTo>
                  <a:lnTo>
                    <a:pt x="1272" y="2582"/>
                  </a:lnTo>
                  <a:lnTo>
                    <a:pt x="1290" y="2584"/>
                  </a:lnTo>
                  <a:lnTo>
                    <a:pt x="2008" y="2584"/>
                  </a:lnTo>
                  <a:lnTo>
                    <a:pt x="2008" y="1866"/>
                  </a:lnTo>
                  <a:lnTo>
                    <a:pt x="2008" y="1866"/>
                  </a:lnTo>
                  <a:lnTo>
                    <a:pt x="2010" y="1846"/>
                  </a:lnTo>
                  <a:lnTo>
                    <a:pt x="2012" y="1828"/>
                  </a:lnTo>
                  <a:lnTo>
                    <a:pt x="2016" y="1812"/>
                  </a:lnTo>
                  <a:lnTo>
                    <a:pt x="2022" y="1796"/>
                  </a:lnTo>
                  <a:lnTo>
                    <a:pt x="2028" y="1780"/>
                  </a:lnTo>
                  <a:lnTo>
                    <a:pt x="2036" y="1768"/>
                  </a:lnTo>
                  <a:lnTo>
                    <a:pt x="2046" y="1756"/>
                  </a:lnTo>
                  <a:lnTo>
                    <a:pt x="2056" y="1744"/>
                  </a:lnTo>
                  <a:lnTo>
                    <a:pt x="2068" y="1736"/>
                  </a:lnTo>
                  <a:lnTo>
                    <a:pt x="2080" y="1726"/>
                  </a:lnTo>
                  <a:lnTo>
                    <a:pt x="2092" y="1720"/>
                  </a:lnTo>
                  <a:lnTo>
                    <a:pt x="2106" y="1714"/>
                  </a:lnTo>
                  <a:lnTo>
                    <a:pt x="2120" y="1710"/>
                  </a:lnTo>
                  <a:lnTo>
                    <a:pt x="2134" y="1706"/>
                  </a:lnTo>
                  <a:lnTo>
                    <a:pt x="2148" y="1704"/>
                  </a:lnTo>
                  <a:lnTo>
                    <a:pt x="2162" y="1704"/>
                  </a:lnTo>
                  <a:lnTo>
                    <a:pt x="2162" y="1704"/>
                  </a:lnTo>
                  <a:lnTo>
                    <a:pt x="2184" y="1706"/>
                  </a:lnTo>
                  <a:lnTo>
                    <a:pt x="2206" y="1710"/>
                  </a:lnTo>
                  <a:lnTo>
                    <a:pt x="2228" y="1718"/>
                  </a:lnTo>
                  <a:lnTo>
                    <a:pt x="2252" y="1726"/>
                  </a:lnTo>
                  <a:lnTo>
                    <a:pt x="2292" y="1744"/>
                  </a:lnTo>
                  <a:lnTo>
                    <a:pt x="2320" y="1758"/>
                  </a:lnTo>
                  <a:lnTo>
                    <a:pt x="2320" y="1758"/>
                  </a:lnTo>
                  <a:lnTo>
                    <a:pt x="2340" y="1766"/>
                  </a:lnTo>
                  <a:lnTo>
                    <a:pt x="2358" y="1772"/>
                  </a:lnTo>
                  <a:lnTo>
                    <a:pt x="2378" y="1774"/>
                  </a:lnTo>
                  <a:lnTo>
                    <a:pt x="2398" y="1776"/>
                  </a:lnTo>
                  <a:lnTo>
                    <a:pt x="2398" y="1776"/>
                  </a:lnTo>
                  <a:lnTo>
                    <a:pt x="2418" y="1774"/>
                  </a:lnTo>
                  <a:lnTo>
                    <a:pt x="2436" y="1772"/>
                  </a:lnTo>
                  <a:lnTo>
                    <a:pt x="2454" y="1768"/>
                  </a:lnTo>
                  <a:lnTo>
                    <a:pt x="2470" y="1760"/>
                  </a:lnTo>
                  <a:lnTo>
                    <a:pt x="2486" y="1754"/>
                  </a:lnTo>
                  <a:lnTo>
                    <a:pt x="2502" y="1744"/>
                  </a:lnTo>
                  <a:lnTo>
                    <a:pt x="2516" y="1734"/>
                  </a:lnTo>
                  <a:lnTo>
                    <a:pt x="2530" y="1722"/>
                  </a:lnTo>
                  <a:lnTo>
                    <a:pt x="2542" y="1708"/>
                  </a:lnTo>
                  <a:lnTo>
                    <a:pt x="2552" y="1694"/>
                  </a:lnTo>
                  <a:lnTo>
                    <a:pt x="2562" y="1678"/>
                  </a:lnTo>
                  <a:lnTo>
                    <a:pt x="2570" y="1662"/>
                  </a:lnTo>
                  <a:lnTo>
                    <a:pt x="2576" y="1646"/>
                  </a:lnTo>
                  <a:lnTo>
                    <a:pt x="2580" y="1628"/>
                  </a:lnTo>
                  <a:lnTo>
                    <a:pt x="2582" y="1610"/>
                  </a:lnTo>
                  <a:lnTo>
                    <a:pt x="2584" y="1590"/>
                  </a:lnTo>
                  <a:lnTo>
                    <a:pt x="2584" y="1590"/>
                  </a:lnTo>
                  <a:lnTo>
                    <a:pt x="2582" y="1572"/>
                  </a:lnTo>
                  <a:lnTo>
                    <a:pt x="2580" y="1554"/>
                  </a:lnTo>
                  <a:lnTo>
                    <a:pt x="2576" y="1536"/>
                  </a:lnTo>
                  <a:lnTo>
                    <a:pt x="2570" y="1518"/>
                  </a:lnTo>
                  <a:lnTo>
                    <a:pt x="2562" y="1502"/>
                  </a:lnTo>
                  <a:lnTo>
                    <a:pt x="2552" y="1488"/>
                  </a:lnTo>
                  <a:lnTo>
                    <a:pt x="2542" y="1472"/>
                  </a:lnTo>
                  <a:lnTo>
                    <a:pt x="2530" y="1460"/>
                  </a:lnTo>
                  <a:lnTo>
                    <a:pt x="2516" y="1448"/>
                  </a:lnTo>
                  <a:lnTo>
                    <a:pt x="2502" y="1438"/>
                  </a:lnTo>
                  <a:lnTo>
                    <a:pt x="2486" y="1428"/>
                  </a:lnTo>
                  <a:lnTo>
                    <a:pt x="2470" y="1420"/>
                  </a:lnTo>
                  <a:lnTo>
                    <a:pt x="2454" y="1414"/>
                  </a:lnTo>
                  <a:lnTo>
                    <a:pt x="2436" y="1410"/>
                  </a:lnTo>
                  <a:lnTo>
                    <a:pt x="2418" y="1406"/>
                  </a:lnTo>
                  <a:lnTo>
                    <a:pt x="2398" y="1406"/>
                  </a:lnTo>
                  <a:lnTo>
                    <a:pt x="2398" y="1406"/>
                  </a:lnTo>
                  <a:close/>
                </a:path>
              </a:pathLst>
            </a:custGeom>
            <a:solidFill>
              <a:srgbClr val="3B3838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/>
            <a:p>
              <a:pPr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106" name="组合 105"/>
            <p:cNvGrpSpPr/>
            <p:nvPr/>
          </p:nvGrpSpPr>
          <p:grpSpPr>
            <a:xfrm>
              <a:off x="4425000" y="1980933"/>
              <a:ext cx="294002" cy="293454"/>
              <a:chOff x="4064000" y="6135688"/>
              <a:chExt cx="852488" cy="850900"/>
            </a:xfrm>
            <a:grpFill/>
          </p:grpSpPr>
          <p:sp>
            <p:nvSpPr>
              <p:cNvPr id="107" name="Freeform 11"/>
              <p:cNvSpPr/>
              <p:nvPr/>
            </p:nvSpPr>
            <p:spPr bwMode="auto">
              <a:xfrm>
                <a:off x="4064000" y="6135688"/>
                <a:ext cx="852488" cy="850900"/>
              </a:xfrm>
              <a:custGeom>
                <a:avLst/>
                <a:gdLst>
                  <a:gd name="T0" fmla="*/ 529 w 537"/>
                  <a:gd name="T1" fmla="*/ 80 h 536"/>
                  <a:gd name="T2" fmla="*/ 456 w 537"/>
                  <a:gd name="T3" fmla="*/ 7 h 536"/>
                  <a:gd name="T4" fmla="*/ 456 w 537"/>
                  <a:gd name="T5" fmla="*/ 7 h 536"/>
                  <a:gd name="T6" fmla="*/ 452 w 537"/>
                  <a:gd name="T7" fmla="*/ 3 h 536"/>
                  <a:gd name="T8" fmla="*/ 447 w 537"/>
                  <a:gd name="T9" fmla="*/ 1 h 536"/>
                  <a:gd name="T10" fmla="*/ 442 w 537"/>
                  <a:gd name="T11" fmla="*/ 0 h 536"/>
                  <a:gd name="T12" fmla="*/ 437 w 537"/>
                  <a:gd name="T13" fmla="*/ 0 h 536"/>
                  <a:gd name="T14" fmla="*/ 432 w 537"/>
                  <a:gd name="T15" fmla="*/ 0 h 536"/>
                  <a:gd name="T16" fmla="*/ 427 w 537"/>
                  <a:gd name="T17" fmla="*/ 2 h 536"/>
                  <a:gd name="T18" fmla="*/ 422 w 537"/>
                  <a:gd name="T19" fmla="*/ 5 h 536"/>
                  <a:gd name="T20" fmla="*/ 417 w 537"/>
                  <a:gd name="T21" fmla="*/ 8 h 536"/>
                  <a:gd name="T22" fmla="*/ 367 w 537"/>
                  <a:gd name="T23" fmla="*/ 59 h 536"/>
                  <a:gd name="T24" fmla="*/ 43 w 537"/>
                  <a:gd name="T25" fmla="*/ 383 h 536"/>
                  <a:gd name="T26" fmla="*/ 0 w 537"/>
                  <a:gd name="T27" fmla="*/ 536 h 536"/>
                  <a:gd name="T28" fmla="*/ 153 w 537"/>
                  <a:gd name="T29" fmla="*/ 494 h 536"/>
                  <a:gd name="T30" fmla="*/ 478 w 537"/>
                  <a:gd name="T31" fmla="*/ 169 h 536"/>
                  <a:gd name="T32" fmla="*/ 528 w 537"/>
                  <a:gd name="T33" fmla="*/ 119 h 536"/>
                  <a:gd name="T34" fmla="*/ 528 w 537"/>
                  <a:gd name="T35" fmla="*/ 119 h 536"/>
                  <a:gd name="T36" fmla="*/ 531 w 537"/>
                  <a:gd name="T37" fmla="*/ 115 h 536"/>
                  <a:gd name="T38" fmla="*/ 534 w 537"/>
                  <a:gd name="T39" fmla="*/ 110 h 536"/>
                  <a:gd name="T40" fmla="*/ 536 w 537"/>
                  <a:gd name="T41" fmla="*/ 105 h 536"/>
                  <a:gd name="T42" fmla="*/ 537 w 537"/>
                  <a:gd name="T43" fmla="*/ 99 h 536"/>
                  <a:gd name="T44" fmla="*/ 536 w 537"/>
                  <a:gd name="T45" fmla="*/ 94 h 536"/>
                  <a:gd name="T46" fmla="*/ 535 w 537"/>
                  <a:gd name="T47" fmla="*/ 89 h 536"/>
                  <a:gd name="T48" fmla="*/ 533 w 537"/>
                  <a:gd name="T49" fmla="*/ 85 h 536"/>
                  <a:gd name="T50" fmla="*/ 529 w 537"/>
                  <a:gd name="T51" fmla="*/ 80 h 536"/>
                  <a:gd name="T52" fmla="*/ 529 w 537"/>
                  <a:gd name="T53" fmla="*/ 80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37" h="536">
                    <a:moveTo>
                      <a:pt x="529" y="80"/>
                    </a:moveTo>
                    <a:lnTo>
                      <a:pt x="456" y="7"/>
                    </a:lnTo>
                    <a:lnTo>
                      <a:pt x="456" y="7"/>
                    </a:lnTo>
                    <a:lnTo>
                      <a:pt x="452" y="3"/>
                    </a:lnTo>
                    <a:lnTo>
                      <a:pt x="447" y="1"/>
                    </a:lnTo>
                    <a:lnTo>
                      <a:pt x="442" y="0"/>
                    </a:lnTo>
                    <a:lnTo>
                      <a:pt x="437" y="0"/>
                    </a:lnTo>
                    <a:lnTo>
                      <a:pt x="432" y="0"/>
                    </a:lnTo>
                    <a:lnTo>
                      <a:pt x="427" y="2"/>
                    </a:lnTo>
                    <a:lnTo>
                      <a:pt x="422" y="5"/>
                    </a:lnTo>
                    <a:lnTo>
                      <a:pt x="417" y="8"/>
                    </a:lnTo>
                    <a:lnTo>
                      <a:pt x="367" y="59"/>
                    </a:lnTo>
                    <a:lnTo>
                      <a:pt x="43" y="383"/>
                    </a:lnTo>
                    <a:lnTo>
                      <a:pt x="0" y="536"/>
                    </a:lnTo>
                    <a:lnTo>
                      <a:pt x="153" y="494"/>
                    </a:lnTo>
                    <a:lnTo>
                      <a:pt x="478" y="169"/>
                    </a:lnTo>
                    <a:lnTo>
                      <a:pt x="528" y="119"/>
                    </a:lnTo>
                    <a:lnTo>
                      <a:pt x="528" y="119"/>
                    </a:lnTo>
                    <a:lnTo>
                      <a:pt x="531" y="115"/>
                    </a:lnTo>
                    <a:lnTo>
                      <a:pt x="534" y="110"/>
                    </a:lnTo>
                    <a:lnTo>
                      <a:pt x="536" y="105"/>
                    </a:lnTo>
                    <a:lnTo>
                      <a:pt x="537" y="99"/>
                    </a:lnTo>
                    <a:lnTo>
                      <a:pt x="536" y="94"/>
                    </a:lnTo>
                    <a:lnTo>
                      <a:pt x="535" y="89"/>
                    </a:lnTo>
                    <a:lnTo>
                      <a:pt x="533" y="85"/>
                    </a:lnTo>
                    <a:lnTo>
                      <a:pt x="529" y="80"/>
                    </a:lnTo>
                    <a:lnTo>
                      <a:pt x="529" y="80"/>
                    </a:lnTo>
                    <a:close/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8" name="Line 12"/>
              <p:cNvSpPr>
                <a:spLocks noChangeShapeType="1"/>
              </p:cNvSpPr>
              <p:nvPr/>
            </p:nvSpPr>
            <p:spPr bwMode="auto">
              <a:xfrm>
                <a:off x="4646613" y="6229350"/>
                <a:ext cx="176213" cy="17462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09" name="Line 13"/>
              <p:cNvSpPr>
                <a:spLocks noChangeShapeType="1"/>
              </p:cNvSpPr>
              <p:nvPr/>
            </p:nvSpPr>
            <p:spPr bwMode="auto">
              <a:xfrm flipH="1">
                <a:off x="4210050" y="6272213"/>
                <a:ext cx="479425" cy="48101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0" name="Line 14"/>
              <p:cNvSpPr>
                <a:spLocks noChangeShapeType="1"/>
              </p:cNvSpPr>
              <p:nvPr/>
            </p:nvSpPr>
            <p:spPr bwMode="auto">
              <a:xfrm flipH="1">
                <a:off x="4297363" y="6361113"/>
                <a:ext cx="481013" cy="47942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1" name="Freeform 15"/>
              <p:cNvSpPr/>
              <p:nvPr/>
            </p:nvSpPr>
            <p:spPr bwMode="auto">
              <a:xfrm>
                <a:off x="4132263" y="6743700"/>
                <a:ext cx="174625" cy="176213"/>
              </a:xfrm>
              <a:custGeom>
                <a:avLst/>
                <a:gdLst>
                  <a:gd name="T0" fmla="*/ 0 w 110"/>
                  <a:gd name="T1" fmla="*/ 0 h 111"/>
                  <a:gd name="T2" fmla="*/ 49 w 110"/>
                  <a:gd name="T3" fmla="*/ 6 h 111"/>
                  <a:gd name="T4" fmla="*/ 55 w 110"/>
                  <a:gd name="T5" fmla="*/ 55 h 111"/>
                  <a:gd name="T6" fmla="*/ 104 w 110"/>
                  <a:gd name="T7" fmla="*/ 61 h 111"/>
                  <a:gd name="T8" fmla="*/ 110 w 110"/>
                  <a:gd name="T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111">
                    <a:moveTo>
                      <a:pt x="0" y="0"/>
                    </a:moveTo>
                    <a:lnTo>
                      <a:pt x="49" y="6"/>
                    </a:lnTo>
                    <a:lnTo>
                      <a:pt x="55" y="55"/>
                    </a:lnTo>
                    <a:lnTo>
                      <a:pt x="104" y="61"/>
                    </a:lnTo>
                    <a:lnTo>
                      <a:pt x="110" y="111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2" name="Line 16"/>
              <p:cNvSpPr>
                <a:spLocks noChangeShapeType="1"/>
              </p:cNvSpPr>
              <p:nvPr/>
            </p:nvSpPr>
            <p:spPr bwMode="auto">
              <a:xfrm flipV="1">
                <a:off x="4149725" y="6269038"/>
                <a:ext cx="117475" cy="11906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3" name="Line 17"/>
              <p:cNvSpPr>
                <a:spLocks noChangeShapeType="1"/>
              </p:cNvSpPr>
              <p:nvPr/>
            </p:nvSpPr>
            <p:spPr bwMode="auto">
              <a:xfrm flipV="1">
                <a:off x="4214813" y="6370638"/>
                <a:ext cx="82550" cy="8255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4" name="Line 18"/>
              <p:cNvSpPr>
                <a:spLocks noChangeShapeType="1"/>
              </p:cNvSpPr>
              <p:nvPr/>
            </p:nvSpPr>
            <p:spPr bwMode="auto">
              <a:xfrm flipV="1">
                <a:off x="4662488" y="6783388"/>
                <a:ext cx="119063" cy="119063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5" name="Line 19"/>
              <p:cNvSpPr>
                <a:spLocks noChangeShapeType="1"/>
              </p:cNvSpPr>
              <p:nvPr/>
            </p:nvSpPr>
            <p:spPr bwMode="auto">
              <a:xfrm flipV="1">
                <a:off x="4597400" y="6753225"/>
                <a:ext cx="82550" cy="82550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6" name="Freeform 20"/>
              <p:cNvSpPr/>
              <p:nvPr/>
            </p:nvSpPr>
            <p:spPr bwMode="auto">
              <a:xfrm>
                <a:off x="4084638" y="6157913"/>
                <a:ext cx="369888" cy="368300"/>
              </a:xfrm>
              <a:custGeom>
                <a:avLst/>
                <a:gdLst>
                  <a:gd name="T0" fmla="*/ 233 w 233"/>
                  <a:gd name="T1" fmla="*/ 128 h 232"/>
                  <a:gd name="T2" fmla="*/ 111 w 233"/>
                  <a:gd name="T3" fmla="*/ 7 h 232"/>
                  <a:gd name="T4" fmla="*/ 111 w 233"/>
                  <a:gd name="T5" fmla="*/ 7 h 232"/>
                  <a:gd name="T6" fmla="*/ 107 w 233"/>
                  <a:gd name="T7" fmla="*/ 4 h 232"/>
                  <a:gd name="T8" fmla="*/ 103 w 233"/>
                  <a:gd name="T9" fmla="*/ 2 h 232"/>
                  <a:gd name="T10" fmla="*/ 98 w 233"/>
                  <a:gd name="T11" fmla="*/ 0 h 232"/>
                  <a:gd name="T12" fmla="*/ 94 w 233"/>
                  <a:gd name="T13" fmla="*/ 0 h 232"/>
                  <a:gd name="T14" fmla="*/ 89 w 233"/>
                  <a:gd name="T15" fmla="*/ 0 h 232"/>
                  <a:gd name="T16" fmla="*/ 84 w 233"/>
                  <a:gd name="T17" fmla="*/ 2 h 232"/>
                  <a:gd name="T18" fmla="*/ 80 w 233"/>
                  <a:gd name="T19" fmla="*/ 4 h 232"/>
                  <a:gd name="T20" fmla="*/ 76 w 233"/>
                  <a:gd name="T21" fmla="*/ 7 h 232"/>
                  <a:gd name="T22" fmla="*/ 7 w 233"/>
                  <a:gd name="T23" fmla="*/ 77 h 232"/>
                  <a:gd name="T24" fmla="*/ 7 w 233"/>
                  <a:gd name="T25" fmla="*/ 77 h 232"/>
                  <a:gd name="T26" fmla="*/ 4 w 233"/>
                  <a:gd name="T27" fmla="*/ 80 h 232"/>
                  <a:gd name="T28" fmla="*/ 2 w 233"/>
                  <a:gd name="T29" fmla="*/ 85 h 232"/>
                  <a:gd name="T30" fmla="*/ 0 w 233"/>
                  <a:gd name="T31" fmla="*/ 89 h 232"/>
                  <a:gd name="T32" fmla="*/ 0 w 233"/>
                  <a:gd name="T33" fmla="*/ 94 h 232"/>
                  <a:gd name="T34" fmla="*/ 0 w 233"/>
                  <a:gd name="T35" fmla="*/ 99 h 232"/>
                  <a:gd name="T36" fmla="*/ 2 w 233"/>
                  <a:gd name="T37" fmla="*/ 103 h 232"/>
                  <a:gd name="T38" fmla="*/ 4 w 233"/>
                  <a:gd name="T39" fmla="*/ 107 h 232"/>
                  <a:gd name="T40" fmla="*/ 7 w 233"/>
                  <a:gd name="T41" fmla="*/ 111 h 232"/>
                  <a:gd name="T42" fmla="*/ 128 w 233"/>
                  <a:gd name="T43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3" h="232">
                    <a:moveTo>
                      <a:pt x="233" y="128"/>
                    </a:moveTo>
                    <a:lnTo>
                      <a:pt x="111" y="7"/>
                    </a:lnTo>
                    <a:lnTo>
                      <a:pt x="111" y="7"/>
                    </a:lnTo>
                    <a:lnTo>
                      <a:pt x="107" y="4"/>
                    </a:lnTo>
                    <a:lnTo>
                      <a:pt x="103" y="2"/>
                    </a:lnTo>
                    <a:lnTo>
                      <a:pt x="98" y="0"/>
                    </a:lnTo>
                    <a:lnTo>
                      <a:pt x="94" y="0"/>
                    </a:lnTo>
                    <a:lnTo>
                      <a:pt x="89" y="0"/>
                    </a:lnTo>
                    <a:lnTo>
                      <a:pt x="84" y="2"/>
                    </a:lnTo>
                    <a:lnTo>
                      <a:pt x="80" y="4"/>
                    </a:lnTo>
                    <a:lnTo>
                      <a:pt x="76" y="7"/>
                    </a:lnTo>
                    <a:lnTo>
                      <a:pt x="7" y="77"/>
                    </a:lnTo>
                    <a:lnTo>
                      <a:pt x="7" y="77"/>
                    </a:lnTo>
                    <a:lnTo>
                      <a:pt x="4" y="80"/>
                    </a:lnTo>
                    <a:lnTo>
                      <a:pt x="2" y="85"/>
                    </a:lnTo>
                    <a:lnTo>
                      <a:pt x="0" y="89"/>
                    </a:lnTo>
                    <a:lnTo>
                      <a:pt x="0" y="94"/>
                    </a:lnTo>
                    <a:lnTo>
                      <a:pt x="0" y="99"/>
                    </a:lnTo>
                    <a:lnTo>
                      <a:pt x="2" y="103"/>
                    </a:lnTo>
                    <a:lnTo>
                      <a:pt x="4" y="107"/>
                    </a:lnTo>
                    <a:lnTo>
                      <a:pt x="7" y="111"/>
                    </a:lnTo>
                    <a:lnTo>
                      <a:pt x="128" y="232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17" name="Freeform 21"/>
              <p:cNvSpPr/>
              <p:nvPr/>
            </p:nvSpPr>
            <p:spPr bwMode="auto">
              <a:xfrm>
                <a:off x="4524375" y="6596063"/>
                <a:ext cx="368300" cy="369888"/>
              </a:xfrm>
              <a:custGeom>
                <a:avLst/>
                <a:gdLst>
                  <a:gd name="T0" fmla="*/ 0 w 232"/>
                  <a:gd name="T1" fmla="*/ 106 h 233"/>
                  <a:gd name="T2" fmla="*/ 121 w 232"/>
                  <a:gd name="T3" fmla="*/ 226 h 233"/>
                  <a:gd name="T4" fmla="*/ 121 w 232"/>
                  <a:gd name="T5" fmla="*/ 226 h 233"/>
                  <a:gd name="T6" fmla="*/ 125 w 232"/>
                  <a:gd name="T7" fmla="*/ 229 h 233"/>
                  <a:gd name="T8" fmla="*/ 129 w 232"/>
                  <a:gd name="T9" fmla="*/ 232 h 233"/>
                  <a:gd name="T10" fmla="*/ 134 w 232"/>
                  <a:gd name="T11" fmla="*/ 233 h 233"/>
                  <a:gd name="T12" fmla="*/ 138 w 232"/>
                  <a:gd name="T13" fmla="*/ 233 h 233"/>
                  <a:gd name="T14" fmla="*/ 143 w 232"/>
                  <a:gd name="T15" fmla="*/ 233 h 233"/>
                  <a:gd name="T16" fmla="*/ 148 w 232"/>
                  <a:gd name="T17" fmla="*/ 232 h 233"/>
                  <a:gd name="T18" fmla="*/ 152 w 232"/>
                  <a:gd name="T19" fmla="*/ 229 h 233"/>
                  <a:gd name="T20" fmla="*/ 156 w 232"/>
                  <a:gd name="T21" fmla="*/ 226 h 233"/>
                  <a:gd name="T22" fmla="*/ 225 w 232"/>
                  <a:gd name="T23" fmla="*/ 157 h 233"/>
                  <a:gd name="T24" fmla="*/ 225 w 232"/>
                  <a:gd name="T25" fmla="*/ 157 h 233"/>
                  <a:gd name="T26" fmla="*/ 228 w 232"/>
                  <a:gd name="T27" fmla="*/ 153 h 233"/>
                  <a:gd name="T28" fmla="*/ 230 w 232"/>
                  <a:gd name="T29" fmla="*/ 149 h 233"/>
                  <a:gd name="T30" fmla="*/ 232 w 232"/>
                  <a:gd name="T31" fmla="*/ 144 h 233"/>
                  <a:gd name="T32" fmla="*/ 232 w 232"/>
                  <a:gd name="T33" fmla="*/ 140 h 233"/>
                  <a:gd name="T34" fmla="*/ 232 w 232"/>
                  <a:gd name="T35" fmla="*/ 135 h 233"/>
                  <a:gd name="T36" fmla="*/ 230 w 232"/>
                  <a:gd name="T37" fmla="*/ 130 h 233"/>
                  <a:gd name="T38" fmla="*/ 228 w 232"/>
                  <a:gd name="T39" fmla="*/ 126 h 233"/>
                  <a:gd name="T40" fmla="*/ 225 w 232"/>
                  <a:gd name="T41" fmla="*/ 122 h 233"/>
                  <a:gd name="T42" fmla="*/ 104 w 232"/>
                  <a:gd name="T43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2" h="233">
                    <a:moveTo>
                      <a:pt x="0" y="106"/>
                    </a:moveTo>
                    <a:lnTo>
                      <a:pt x="121" y="226"/>
                    </a:lnTo>
                    <a:lnTo>
                      <a:pt x="121" y="226"/>
                    </a:lnTo>
                    <a:lnTo>
                      <a:pt x="125" y="229"/>
                    </a:lnTo>
                    <a:lnTo>
                      <a:pt x="129" y="232"/>
                    </a:lnTo>
                    <a:lnTo>
                      <a:pt x="134" y="233"/>
                    </a:lnTo>
                    <a:lnTo>
                      <a:pt x="138" y="233"/>
                    </a:lnTo>
                    <a:lnTo>
                      <a:pt x="143" y="233"/>
                    </a:lnTo>
                    <a:lnTo>
                      <a:pt x="148" y="232"/>
                    </a:lnTo>
                    <a:lnTo>
                      <a:pt x="152" y="229"/>
                    </a:lnTo>
                    <a:lnTo>
                      <a:pt x="156" y="226"/>
                    </a:lnTo>
                    <a:lnTo>
                      <a:pt x="225" y="157"/>
                    </a:lnTo>
                    <a:lnTo>
                      <a:pt x="225" y="157"/>
                    </a:lnTo>
                    <a:lnTo>
                      <a:pt x="228" y="153"/>
                    </a:lnTo>
                    <a:lnTo>
                      <a:pt x="230" y="149"/>
                    </a:lnTo>
                    <a:lnTo>
                      <a:pt x="232" y="144"/>
                    </a:lnTo>
                    <a:lnTo>
                      <a:pt x="232" y="140"/>
                    </a:lnTo>
                    <a:lnTo>
                      <a:pt x="232" y="135"/>
                    </a:lnTo>
                    <a:lnTo>
                      <a:pt x="230" y="130"/>
                    </a:lnTo>
                    <a:lnTo>
                      <a:pt x="228" y="126"/>
                    </a:lnTo>
                    <a:lnTo>
                      <a:pt x="225" y="122"/>
                    </a:lnTo>
                    <a:lnTo>
                      <a:pt x="104" y="0"/>
                    </a:lnTo>
                  </a:path>
                </a:pathLst>
              </a:cu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grpSp>
        <p:nvGrpSpPr>
          <p:cNvPr id="118" name="组合 117"/>
          <p:cNvGrpSpPr/>
          <p:nvPr/>
        </p:nvGrpSpPr>
        <p:grpSpPr>
          <a:xfrm>
            <a:off x="4296197" y="2566415"/>
            <a:ext cx="1698332" cy="1698332"/>
            <a:chOff x="3202761" y="2211483"/>
            <a:chExt cx="1273915" cy="1273915"/>
          </a:xfrm>
          <a:solidFill>
            <a:srgbClr val="E15A5C"/>
          </a:solidFill>
        </p:grpSpPr>
        <p:sp>
          <p:nvSpPr>
            <p:cNvPr id="119" name="Freeform 6"/>
            <p:cNvSpPr/>
            <p:nvPr/>
          </p:nvSpPr>
          <p:spPr bwMode="auto">
            <a:xfrm rot="8100000">
              <a:off x="3202761" y="2211483"/>
              <a:ext cx="1273915" cy="1273915"/>
            </a:xfrm>
            <a:custGeom>
              <a:avLst/>
              <a:gdLst>
                <a:gd name="T0" fmla="*/ 2320 w 2584"/>
                <a:gd name="T1" fmla="*/ 1424 h 2584"/>
                <a:gd name="T2" fmla="*/ 2184 w 2584"/>
                <a:gd name="T3" fmla="*/ 1476 h 2584"/>
                <a:gd name="T4" fmla="*/ 2106 w 2584"/>
                <a:gd name="T5" fmla="*/ 1468 h 2584"/>
                <a:gd name="T6" fmla="*/ 2036 w 2584"/>
                <a:gd name="T7" fmla="*/ 1414 h 2584"/>
                <a:gd name="T8" fmla="*/ 2008 w 2584"/>
                <a:gd name="T9" fmla="*/ 1316 h 2584"/>
                <a:gd name="T10" fmla="*/ 1234 w 2584"/>
                <a:gd name="T11" fmla="*/ 568 h 2584"/>
                <a:gd name="T12" fmla="*/ 1158 w 2584"/>
                <a:gd name="T13" fmla="*/ 516 h 2584"/>
                <a:gd name="T14" fmla="*/ 1128 w 2584"/>
                <a:gd name="T15" fmla="*/ 436 h 2584"/>
                <a:gd name="T16" fmla="*/ 1150 w 2584"/>
                <a:gd name="T17" fmla="*/ 332 h 2584"/>
                <a:gd name="T18" fmla="*/ 1198 w 2584"/>
                <a:gd name="T19" fmla="*/ 206 h 2584"/>
                <a:gd name="T20" fmla="*/ 1184 w 2584"/>
                <a:gd name="T21" fmla="*/ 114 h 2584"/>
                <a:gd name="T22" fmla="*/ 1118 w 2584"/>
                <a:gd name="T23" fmla="*/ 32 h 2584"/>
                <a:gd name="T24" fmla="*/ 1014 w 2584"/>
                <a:gd name="T25" fmla="*/ 0 h 2584"/>
                <a:gd name="T26" fmla="*/ 926 w 2584"/>
                <a:gd name="T27" fmla="*/ 22 h 2584"/>
                <a:gd name="T28" fmla="*/ 852 w 2584"/>
                <a:gd name="T29" fmla="*/ 98 h 2584"/>
                <a:gd name="T30" fmla="*/ 830 w 2584"/>
                <a:gd name="T31" fmla="*/ 186 h 2584"/>
                <a:gd name="T32" fmla="*/ 862 w 2584"/>
                <a:gd name="T33" fmla="*/ 292 h 2584"/>
                <a:gd name="T34" fmla="*/ 902 w 2584"/>
                <a:gd name="T35" fmla="*/ 422 h 2584"/>
                <a:gd name="T36" fmla="*/ 878 w 2584"/>
                <a:gd name="T37" fmla="*/ 504 h 2584"/>
                <a:gd name="T38" fmla="*/ 810 w 2584"/>
                <a:gd name="T39" fmla="*/ 562 h 2584"/>
                <a:gd name="T40" fmla="*/ 0 w 2584"/>
                <a:gd name="T41" fmla="*/ 1314 h 2584"/>
                <a:gd name="T42" fmla="*/ 26 w 2584"/>
                <a:gd name="T43" fmla="*/ 1368 h 2584"/>
                <a:gd name="T44" fmla="*/ 70 w 2584"/>
                <a:gd name="T45" fmla="*/ 1370 h 2584"/>
                <a:gd name="T46" fmla="*/ 192 w 2584"/>
                <a:gd name="T47" fmla="*/ 1318 h 2584"/>
                <a:gd name="T48" fmla="*/ 346 w 2584"/>
                <a:gd name="T49" fmla="*/ 1308 h 2584"/>
                <a:gd name="T50" fmla="*/ 490 w 2584"/>
                <a:gd name="T51" fmla="*/ 1386 h 2584"/>
                <a:gd name="T52" fmla="*/ 570 w 2584"/>
                <a:gd name="T53" fmla="*/ 1532 h 2584"/>
                <a:gd name="T54" fmla="*/ 562 w 2584"/>
                <a:gd name="T55" fmla="*/ 1676 h 2584"/>
                <a:gd name="T56" fmla="*/ 470 w 2584"/>
                <a:gd name="T57" fmla="*/ 1812 h 2584"/>
                <a:gd name="T58" fmla="*/ 316 w 2584"/>
                <a:gd name="T59" fmla="*/ 1878 h 2584"/>
                <a:gd name="T60" fmla="*/ 162 w 2584"/>
                <a:gd name="T61" fmla="*/ 1850 h 2584"/>
                <a:gd name="T62" fmla="*/ 60 w 2584"/>
                <a:gd name="T63" fmla="*/ 1808 h 2584"/>
                <a:gd name="T64" fmla="*/ 18 w 2584"/>
                <a:gd name="T65" fmla="*/ 1816 h 2584"/>
                <a:gd name="T66" fmla="*/ 738 w 2584"/>
                <a:gd name="T67" fmla="*/ 2584 h 2584"/>
                <a:gd name="T68" fmla="*/ 792 w 2584"/>
                <a:gd name="T69" fmla="*/ 2558 h 2584"/>
                <a:gd name="T70" fmla="*/ 794 w 2584"/>
                <a:gd name="T71" fmla="*/ 2514 h 2584"/>
                <a:gd name="T72" fmla="*/ 742 w 2584"/>
                <a:gd name="T73" fmla="*/ 2392 h 2584"/>
                <a:gd name="T74" fmla="*/ 732 w 2584"/>
                <a:gd name="T75" fmla="*/ 2238 h 2584"/>
                <a:gd name="T76" fmla="*/ 810 w 2584"/>
                <a:gd name="T77" fmla="*/ 2094 h 2584"/>
                <a:gd name="T78" fmla="*/ 956 w 2584"/>
                <a:gd name="T79" fmla="*/ 2014 h 2584"/>
                <a:gd name="T80" fmla="*/ 1100 w 2584"/>
                <a:gd name="T81" fmla="*/ 2022 h 2584"/>
                <a:gd name="T82" fmla="*/ 1236 w 2584"/>
                <a:gd name="T83" fmla="*/ 2114 h 2584"/>
                <a:gd name="T84" fmla="*/ 1300 w 2584"/>
                <a:gd name="T85" fmla="*/ 2268 h 2584"/>
                <a:gd name="T86" fmla="*/ 1274 w 2584"/>
                <a:gd name="T87" fmla="*/ 2422 h 2584"/>
                <a:gd name="T88" fmla="*/ 1232 w 2584"/>
                <a:gd name="T89" fmla="*/ 2524 h 2584"/>
                <a:gd name="T90" fmla="*/ 1240 w 2584"/>
                <a:gd name="T91" fmla="*/ 2566 h 2584"/>
                <a:gd name="T92" fmla="*/ 2008 w 2584"/>
                <a:gd name="T93" fmla="*/ 1866 h 2584"/>
                <a:gd name="T94" fmla="*/ 2028 w 2584"/>
                <a:gd name="T95" fmla="*/ 1780 h 2584"/>
                <a:gd name="T96" fmla="*/ 2092 w 2584"/>
                <a:gd name="T97" fmla="*/ 1720 h 2584"/>
                <a:gd name="T98" fmla="*/ 2162 w 2584"/>
                <a:gd name="T99" fmla="*/ 1704 h 2584"/>
                <a:gd name="T100" fmla="*/ 2320 w 2584"/>
                <a:gd name="T101" fmla="*/ 1758 h 2584"/>
                <a:gd name="T102" fmla="*/ 2398 w 2584"/>
                <a:gd name="T103" fmla="*/ 1776 h 2584"/>
                <a:gd name="T104" fmla="*/ 2502 w 2584"/>
                <a:gd name="T105" fmla="*/ 1744 h 2584"/>
                <a:gd name="T106" fmla="*/ 2570 w 2584"/>
                <a:gd name="T107" fmla="*/ 1662 h 2584"/>
                <a:gd name="T108" fmla="*/ 2582 w 2584"/>
                <a:gd name="T109" fmla="*/ 1572 h 2584"/>
                <a:gd name="T110" fmla="*/ 2542 w 2584"/>
                <a:gd name="T111" fmla="*/ 1472 h 2584"/>
                <a:gd name="T112" fmla="*/ 2454 w 2584"/>
                <a:gd name="T113" fmla="*/ 1414 h 2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84" h="2584">
                  <a:moveTo>
                    <a:pt x="2398" y="1406"/>
                  </a:moveTo>
                  <a:lnTo>
                    <a:pt x="2398" y="1406"/>
                  </a:lnTo>
                  <a:lnTo>
                    <a:pt x="2378" y="1406"/>
                  </a:lnTo>
                  <a:lnTo>
                    <a:pt x="2358" y="1410"/>
                  </a:lnTo>
                  <a:lnTo>
                    <a:pt x="2340" y="1416"/>
                  </a:lnTo>
                  <a:lnTo>
                    <a:pt x="2320" y="1424"/>
                  </a:lnTo>
                  <a:lnTo>
                    <a:pt x="2320" y="1424"/>
                  </a:lnTo>
                  <a:lnTo>
                    <a:pt x="2292" y="1438"/>
                  </a:lnTo>
                  <a:lnTo>
                    <a:pt x="2252" y="1456"/>
                  </a:lnTo>
                  <a:lnTo>
                    <a:pt x="2228" y="1464"/>
                  </a:lnTo>
                  <a:lnTo>
                    <a:pt x="2206" y="1470"/>
                  </a:lnTo>
                  <a:lnTo>
                    <a:pt x="2184" y="1476"/>
                  </a:lnTo>
                  <a:lnTo>
                    <a:pt x="2162" y="1478"/>
                  </a:lnTo>
                  <a:lnTo>
                    <a:pt x="2162" y="1478"/>
                  </a:lnTo>
                  <a:lnTo>
                    <a:pt x="2148" y="1476"/>
                  </a:lnTo>
                  <a:lnTo>
                    <a:pt x="2134" y="1474"/>
                  </a:lnTo>
                  <a:lnTo>
                    <a:pt x="2120" y="1472"/>
                  </a:lnTo>
                  <a:lnTo>
                    <a:pt x="2106" y="1468"/>
                  </a:lnTo>
                  <a:lnTo>
                    <a:pt x="2092" y="1462"/>
                  </a:lnTo>
                  <a:lnTo>
                    <a:pt x="2080" y="1454"/>
                  </a:lnTo>
                  <a:lnTo>
                    <a:pt x="2068" y="1446"/>
                  </a:lnTo>
                  <a:lnTo>
                    <a:pt x="2056" y="1436"/>
                  </a:lnTo>
                  <a:lnTo>
                    <a:pt x="2046" y="1426"/>
                  </a:lnTo>
                  <a:lnTo>
                    <a:pt x="2036" y="1414"/>
                  </a:lnTo>
                  <a:lnTo>
                    <a:pt x="2028" y="1400"/>
                  </a:lnTo>
                  <a:lnTo>
                    <a:pt x="2022" y="1386"/>
                  </a:lnTo>
                  <a:lnTo>
                    <a:pt x="2016" y="1370"/>
                  </a:lnTo>
                  <a:lnTo>
                    <a:pt x="2012" y="1352"/>
                  </a:lnTo>
                  <a:lnTo>
                    <a:pt x="2010" y="1334"/>
                  </a:lnTo>
                  <a:lnTo>
                    <a:pt x="2008" y="1316"/>
                  </a:lnTo>
                  <a:lnTo>
                    <a:pt x="2008" y="576"/>
                  </a:lnTo>
                  <a:lnTo>
                    <a:pt x="1290" y="576"/>
                  </a:lnTo>
                  <a:lnTo>
                    <a:pt x="1290" y="576"/>
                  </a:lnTo>
                  <a:lnTo>
                    <a:pt x="1270" y="576"/>
                  </a:lnTo>
                  <a:lnTo>
                    <a:pt x="1252" y="572"/>
                  </a:lnTo>
                  <a:lnTo>
                    <a:pt x="1234" y="568"/>
                  </a:lnTo>
                  <a:lnTo>
                    <a:pt x="1220" y="562"/>
                  </a:lnTo>
                  <a:lnTo>
                    <a:pt x="1204" y="556"/>
                  </a:lnTo>
                  <a:lnTo>
                    <a:pt x="1192" y="548"/>
                  </a:lnTo>
                  <a:lnTo>
                    <a:pt x="1180" y="538"/>
                  </a:lnTo>
                  <a:lnTo>
                    <a:pt x="1168" y="528"/>
                  </a:lnTo>
                  <a:lnTo>
                    <a:pt x="1158" y="516"/>
                  </a:lnTo>
                  <a:lnTo>
                    <a:pt x="1150" y="504"/>
                  </a:lnTo>
                  <a:lnTo>
                    <a:pt x="1144" y="492"/>
                  </a:lnTo>
                  <a:lnTo>
                    <a:pt x="1138" y="478"/>
                  </a:lnTo>
                  <a:lnTo>
                    <a:pt x="1132" y="464"/>
                  </a:lnTo>
                  <a:lnTo>
                    <a:pt x="1130" y="450"/>
                  </a:lnTo>
                  <a:lnTo>
                    <a:pt x="1128" y="436"/>
                  </a:lnTo>
                  <a:lnTo>
                    <a:pt x="1128" y="422"/>
                  </a:lnTo>
                  <a:lnTo>
                    <a:pt x="1128" y="422"/>
                  </a:lnTo>
                  <a:lnTo>
                    <a:pt x="1128" y="402"/>
                  </a:lnTo>
                  <a:lnTo>
                    <a:pt x="1134" y="378"/>
                  </a:lnTo>
                  <a:lnTo>
                    <a:pt x="1140" y="356"/>
                  </a:lnTo>
                  <a:lnTo>
                    <a:pt x="1150" y="332"/>
                  </a:lnTo>
                  <a:lnTo>
                    <a:pt x="1168" y="292"/>
                  </a:lnTo>
                  <a:lnTo>
                    <a:pt x="1182" y="264"/>
                  </a:lnTo>
                  <a:lnTo>
                    <a:pt x="1182" y="264"/>
                  </a:lnTo>
                  <a:lnTo>
                    <a:pt x="1190" y="246"/>
                  </a:lnTo>
                  <a:lnTo>
                    <a:pt x="1194" y="226"/>
                  </a:lnTo>
                  <a:lnTo>
                    <a:pt x="1198" y="206"/>
                  </a:lnTo>
                  <a:lnTo>
                    <a:pt x="1200" y="186"/>
                  </a:lnTo>
                  <a:lnTo>
                    <a:pt x="1200" y="186"/>
                  </a:lnTo>
                  <a:lnTo>
                    <a:pt x="1198" y="166"/>
                  </a:lnTo>
                  <a:lnTo>
                    <a:pt x="1196" y="148"/>
                  </a:lnTo>
                  <a:lnTo>
                    <a:pt x="1190" y="130"/>
                  </a:lnTo>
                  <a:lnTo>
                    <a:pt x="1184" y="114"/>
                  </a:lnTo>
                  <a:lnTo>
                    <a:pt x="1176" y="98"/>
                  </a:lnTo>
                  <a:lnTo>
                    <a:pt x="1168" y="82"/>
                  </a:lnTo>
                  <a:lnTo>
                    <a:pt x="1156" y="68"/>
                  </a:lnTo>
                  <a:lnTo>
                    <a:pt x="1144" y="54"/>
                  </a:lnTo>
                  <a:lnTo>
                    <a:pt x="1132" y="42"/>
                  </a:lnTo>
                  <a:lnTo>
                    <a:pt x="1118" y="32"/>
                  </a:lnTo>
                  <a:lnTo>
                    <a:pt x="1102" y="22"/>
                  </a:lnTo>
                  <a:lnTo>
                    <a:pt x="1086" y="16"/>
                  </a:lnTo>
                  <a:lnTo>
                    <a:pt x="1070" y="8"/>
                  </a:lnTo>
                  <a:lnTo>
                    <a:pt x="1052" y="4"/>
                  </a:lnTo>
                  <a:lnTo>
                    <a:pt x="1032" y="2"/>
                  </a:lnTo>
                  <a:lnTo>
                    <a:pt x="1014" y="0"/>
                  </a:lnTo>
                  <a:lnTo>
                    <a:pt x="1014" y="0"/>
                  </a:lnTo>
                  <a:lnTo>
                    <a:pt x="996" y="2"/>
                  </a:lnTo>
                  <a:lnTo>
                    <a:pt x="976" y="4"/>
                  </a:lnTo>
                  <a:lnTo>
                    <a:pt x="960" y="8"/>
                  </a:lnTo>
                  <a:lnTo>
                    <a:pt x="942" y="16"/>
                  </a:lnTo>
                  <a:lnTo>
                    <a:pt x="926" y="22"/>
                  </a:lnTo>
                  <a:lnTo>
                    <a:pt x="910" y="32"/>
                  </a:lnTo>
                  <a:lnTo>
                    <a:pt x="896" y="42"/>
                  </a:lnTo>
                  <a:lnTo>
                    <a:pt x="884" y="54"/>
                  </a:lnTo>
                  <a:lnTo>
                    <a:pt x="872" y="68"/>
                  </a:lnTo>
                  <a:lnTo>
                    <a:pt x="860" y="82"/>
                  </a:lnTo>
                  <a:lnTo>
                    <a:pt x="852" y="98"/>
                  </a:lnTo>
                  <a:lnTo>
                    <a:pt x="844" y="114"/>
                  </a:lnTo>
                  <a:lnTo>
                    <a:pt x="838" y="130"/>
                  </a:lnTo>
                  <a:lnTo>
                    <a:pt x="832" y="148"/>
                  </a:lnTo>
                  <a:lnTo>
                    <a:pt x="830" y="166"/>
                  </a:lnTo>
                  <a:lnTo>
                    <a:pt x="830" y="186"/>
                  </a:lnTo>
                  <a:lnTo>
                    <a:pt x="830" y="186"/>
                  </a:lnTo>
                  <a:lnTo>
                    <a:pt x="830" y="206"/>
                  </a:lnTo>
                  <a:lnTo>
                    <a:pt x="834" y="226"/>
                  </a:lnTo>
                  <a:lnTo>
                    <a:pt x="840" y="246"/>
                  </a:lnTo>
                  <a:lnTo>
                    <a:pt x="846" y="264"/>
                  </a:lnTo>
                  <a:lnTo>
                    <a:pt x="846" y="264"/>
                  </a:lnTo>
                  <a:lnTo>
                    <a:pt x="862" y="292"/>
                  </a:lnTo>
                  <a:lnTo>
                    <a:pt x="880" y="332"/>
                  </a:lnTo>
                  <a:lnTo>
                    <a:pt x="888" y="356"/>
                  </a:lnTo>
                  <a:lnTo>
                    <a:pt x="894" y="378"/>
                  </a:lnTo>
                  <a:lnTo>
                    <a:pt x="900" y="402"/>
                  </a:lnTo>
                  <a:lnTo>
                    <a:pt x="902" y="422"/>
                  </a:lnTo>
                  <a:lnTo>
                    <a:pt x="902" y="422"/>
                  </a:lnTo>
                  <a:lnTo>
                    <a:pt x="900" y="436"/>
                  </a:lnTo>
                  <a:lnTo>
                    <a:pt x="898" y="450"/>
                  </a:lnTo>
                  <a:lnTo>
                    <a:pt x="896" y="464"/>
                  </a:lnTo>
                  <a:lnTo>
                    <a:pt x="890" y="478"/>
                  </a:lnTo>
                  <a:lnTo>
                    <a:pt x="884" y="492"/>
                  </a:lnTo>
                  <a:lnTo>
                    <a:pt x="878" y="504"/>
                  </a:lnTo>
                  <a:lnTo>
                    <a:pt x="870" y="516"/>
                  </a:lnTo>
                  <a:lnTo>
                    <a:pt x="860" y="528"/>
                  </a:lnTo>
                  <a:lnTo>
                    <a:pt x="850" y="538"/>
                  </a:lnTo>
                  <a:lnTo>
                    <a:pt x="836" y="548"/>
                  </a:lnTo>
                  <a:lnTo>
                    <a:pt x="824" y="556"/>
                  </a:lnTo>
                  <a:lnTo>
                    <a:pt x="810" y="562"/>
                  </a:lnTo>
                  <a:lnTo>
                    <a:pt x="794" y="568"/>
                  </a:lnTo>
                  <a:lnTo>
                    <a:pt x="776" y="572"/>
                  </a:lnTo>
                  <a:lnTo>
                    <a:pt x="758" y="576"/>
                  </a:lnTo>
                  <a:lnTo>
                    <a:pt x="738" y="576"/>
                  </a:lnTo>
                  <a:lnTo>
                    <a:pt x="0" y="576"/>
                  </a:lnTo>
                  <a:lnTo>
                    <a:pt x="0" y="1314"/>
                  </a:lnTo>
                  <a:lnTo>
                    <a:pt x="0" y="1314"/>
                  </a:lnTo>
                  <a:lnTo>
                    <a:pt x="2" y="1332"/>
                  </a:lnTo>
                  <a:lnTo>
                    <a:pt x="6" y="1346"/>
                  </a:lnTo>
                  <a:lnTo>
                    <a:pt x="10" y="1356"/>
                  </a:lnTo>
                  <a:lnTo>
                    <a:pt x="18" y="1364"/>
                  </a:lnTo>
                  <a:lnTo>
                    <a:pt x="26" y="1368"/>
                  </a:lnTo>
                  <a:lnTo>
                    <a:pt x="34" y="1372"/>
                  </a:lnTo>
                  <a:lnTo>
                    <a:pt x="42" y="1374"/>
                  </a:lnTo>
                  <a:lnTo>
                    <a:pt x="50" y="1374"/>
                  </a:lnTo>
                  <a:lnTo>
                    <a:pt x="50" y="1374"/>
                  </a:lnTo>
                  <a:lnTo>
                    <a:pt x="60" y="1374"/>
                  </a:lnTo>
                  <a:lnTo>
                    <a:pt x="70" y="1370"/>
                  </a:lnTo>
                  <a:lnTo>
                    <a:pt x="98" y="1360"/>
                  </a:lnTo>
                  <a:lnTo>
                    <a:pt x="130" y="1346"/>
                  </a:lnTo>
                  <a:lnTo>
                    <a:pt x="160" y="1332"/>
                  </a:lnTo>
                  <a:lnTo>
                    <a:pt x="162" y="1330"/>
                  </a:lnTo>
                  <a:lnTo>
                    <a:pt x="162" y="1330"/>
                  </a:lnTo>
                  <a:lnTo>
                    <a:pt x="192" y="1318"/>
                  </a:lnTo>
                  <a:lnTo>
                    <a:pt x="224" y="1310"/>
                  </a:lnTo>
                  <a:lnTo>
                    <a:pt x="256" y="1304"/>
                  </a:lnTo>
                  <a:lnTo>
                    <a:pt x="288" y="1302"/>
                  </a:lnTo>
                  <a:lnTo>
                    <a:pt x="288" y="1302"/>
                  </a:lnTo>
                  <a:lnTo>
                    <a:pt x="316" y="1304"/>
                  </a:lnTo>
                  <a:lnTo>
                    <a:pt x="346" y="1308"/>
                  </a:lnTo>
                  <a:lnTo>
                    <a:pt x="372" y="1314"/>
                  </a:lnTo>
                  <a:lnTo>
                    <a:pt x="400" y="1324"/>
                  </a:lnTo>
                  <a:lnTo>
                    <a:pt x="424" y="1336"/>
                  </a:lnTo>
                  <a:lnTo>
                    <a:pt x="448" y="1352"/>
                  </a:lnTo>
                  <a:lnTo>
                    <a:pt x="470" y="1368"/>
                  </a:lnTo>
                  <a:lnTo>
                    <a:pt x="490" y="1386"/>
                  </a:lnTo>
                  <a:lnTo>
                    <a:pt x="510" y="1406"/>
                  </a:lnTo>
                  <a:lnTo>
                    <a:pt x="526" y="1430"/>
                  </a:lnTo>
                  <a:lnTo>
                    <a:pt x="540" y="1452"/>
                  </a:lnTo>
                  <a:lnTo>
                    <a:pt x="552" y="1478"/>
                  </a:lnTo>
                  <a:lnTo>
                    <a:pt x="562" y="1504"/>
                  </a:lnTo>
                  <a:lnTo>
                    <a:pt x="570" y="1532"/>
                  </a:lnTo>
                  <a:lnTo>
                    <a:pt x="574" y="1560"/>
                  </a:lnTo>
                  <a:lnTo>
                    <a:pt x="576" y="1590"/>
                  </a:lnTo>
                  <a:lnTo>
                    <a:pt x="576" y="1590"/>
                  </a:lnTo>
                  <a:lnTo>
                    <a:pt x="574" y="1620"/>
                  </a:lnTo>
                  <a:lnTo>
                    <a:pt x="570" y="1648"/>
                  </a:lnTo>
                  <a:lnTo>
                    <a:pt x="562" y="1676"/>
                  </a:lnTo>
                  <a:lnTo>
                    <a:pt x="552" y="1702"/>
                  </a:lnTo>
                  <a:lnTo>
                    <a:pt x="540" y="1728"/>
                  </a:lnTo>
                  <a:lnTo>
                    <a:pt x="526" y="1752"/>
                  </a:lnTo>
                  <a:lnTo>
                    <a:pt x="510" y="1774"/>
                  </a:lnTo>
                  <a:lnTo>
                    <a:pt x="490" y="1794"/>
                  </a:lnTo>
                  <a:lnTo>
                    <a:pt x="470" y="1812"/>
                  </a:lnTo>
                  <a:lnTo>
                    <a:pt x="448" y="1830"/>
                  </a:lnTo>
                  <a:lnTo>
                    <a:pt x="424" y="1844"/>
                  </a:lnTo>
                  <a:lnTo>
                    <a:pt x="400" y="1856"/>
                  </a:lnTo>
                  <a:lnTo>
                    <a:pt x="372" y="1866"/>
                  </a:lnTo>
                  <a:lnTo>
                    <a:pt x="346" y="1872"/>
                  </a:lnTo>
                  <a:lnTo>
                    <a:pt x="316" y="1878"/>
                  </a:lnTo>
                  <a:lnTo>
                    <a:pt x="288" y="1878"/>
                  </a:lnTo>
                  <a:lnTo>
                    <a:pt x="288" y="1878"/>
                  </a:lnTo>
                  <a:lnTo>
                    <a:pt x="256" y="1876"/>
                  </a:lnTo>
                  <a:lnTo>
                    <a:pt x="224" y="1872"/>
                  </a:lnTo>
                  <a:lnTo>
                    <a:pt x="192" y="1862"/>
                  </a:lnTo>
                  <a:lnTo>
                    <a:pt x="162" y="1850"/>
                  </a:lnTo>
                  <a:lnTo>
                    <a:pt x="160" y="1848"/>
                  </a:lnTo>
                  <a:lnTo>
                    <a:pt x="160" y="1848"/>
                  </a:lnTo>
                  <a:lnTo>
                    <a:pt x="130" y="1834"/>
                  </a:lnTo>
                  <a:lnTo>
                    <a:pt x="98" y="1820"/>
                  </a:lnTo>
                  <a:lnTo>
                    <a:pt x="70" y="1810"/>
                  </a:lnTo>
                  <a:lnTo>
                    <a:pt x="60" y="1808"/>
                  </a:lnTo>
                  <a:lnTo>
                    <a:pt x="50" y="1806"/>
                  </a:lnTo>
                  <a:lnTo>
                    <a:pt x="50" y="1806"/>
                  </a:lnTo>
                  <a:lnTo>
                    <a:pt x="42" y="1806"/>
                  </a:lnTo>
                  <a:lnTo>
                    <a:pt x="34" y="1808"/>
                  </a:lnTo>
                  <a:lnTo>
                    <a:pt x="26" y="1812"/>
                  </a:lnTo>
                  <a:lnTo>
                    <a:pt x="18" y="1816"/>
                  </a:lnTo>
                  <a:lnTo>
                    <a:pt x="10" y="1824"/>
                  </a:lnTo>
                  <a:lnTo>
                    <a:pt x="6" y="1834"/>
                  </a:lnTo>
                  <a:lnTo>
                    <a:pt x="2" y="1848"/>
                  </a:lnTo>
                  <a:lnTo>
                    <a:pt x="0" y="1866"/>
                  </a:lnTo>
                  <a:lnTo>
                    <a:pt x="0" y="2584"/>
                  </a:lnTo>
                  <a:lnTo>
                    <a:pt x="738" y="2584"/>
                  </a:lnTo>
                  <a:lnTo>
                    <a:pt x="738" y="2584"/>
                  </a:lnTo>
                  <a:lnTo>
                    <a:pt x="756" y="2582"/>
                  </a:lnTo>
                  <a:lnTo>
                    <a:pt x="770" y="2578"/>
                  </a:lnTo>
                  <a:lnTo>
                    <a:pt x="780" y="2574"/>
                  </a:lnTo>
                  <a:lnTo>
                    <a:pt x="788" y="2566"/>
                  </a:lnTo>
                  <a:lnTo>
                    <a:pt x="792" y="2558"/>
                  </a:lnTo>
                  <a:lnTo>
                    <a:pt x="796" y="2550"/>
                  </a:lnTo>
                  <a:lnTo>
                    <a:pt x="798" y="2542"/>
                  </a:lnTo>
                  <a:lnTo>
                    <a:pt x="798" y="2534"/>
                  </a:lnTo>
                  <a:lnTo>
                    <a:pt x="798" y="2534"/>
                  </a:lnTo>
                  <a:lnTo>
                    <a:pt x="796" y="2524"/>
                  </a:lnTo>
                  <a:lnTo>
                    <a:pt x="794" y="2514"/>
                  </a:lnTo>
                  <a:lnTo>
                    <a:pt x="784" y="2486"/>
                  </a:lnTo>
                  <a:lnTo>
                    <a:pt x="770" y="2454"/>
                  </a:lnTo>
                  <a:lnTo>
                    <a:pt x="756" y="2424"/>
                  </a:lnTo>
                  <a:lnTo>
                    <a:pt x="754" y="2422"/>
                  </a:lnTo>
                  <a:lnTo>
                    <a:pt x="754" y="2422"/>
                  </a:lnTo>
                  <a:lnTo>
                    <a:pt x="742" y="2392"/>
                  </a:lnTo>
                  <a:lnTo>
                    <a:pt x="732" y="2360"/>
                  </a:lnTo>
                  <a:lnTo>
                    <a:pt x="728" y="2328"/>
                  </a:lnTo>
                  <a:lnTo>
                    <a:pt x="726" y="2296"/>
                  </a:lnTo>
                  <a:lnTo>
                    <a:pt x="726" y="2296"/>
                  </a:lnTo>
                  <a:lnTo>
                    <a:pt x="728" y="2268"/>
                  </a:lnTo>
                  <a:lnTo>
                    <a:pt x="732" y="2238"/>
                  </a:lnTo>
                  <a:lnTo>
                    <a:pt x="738" y="2212"/>
                  </a:lnTo>
                  <a:lnTo>
                    <a:pt x="748" y="2184"/>
                  </a:lnTo>
                  <a:lnTo>
                    <a:pt x="760" y="2160"/>
                  </a:lnTo>
                  <a:lnTo>
                    <a:pt x="776" y="2136"/>
                  </a:lnTo>
                  <a:lnTo>
                    <a:pt x="792" y="2114"/>
                  </a:lnTo>
                  <a:lnTo>
                    <a:pt x="810" y="2094"/>
                  </a:lnTo>
                  <a:lnTo>
                    <a:pt x="830" y="2074"/>
                  </a:lnTo>
                  <a:lnTo>
                    <a:pt x="854" y="2058"/>
                  </a:lnTo>
                  <a:lnTo>
                    <a:pt x="876" y="2044"/>
                  </a:lnTo>
                  <a:lnTo>
                    <a:pt x="902" y="2032"/>
                  </a:lnTo>
                  <a:lnTo>
                    <a:pt x="928" y="2022"/>
                  </a:lnTo>
                  <a:lnTo>
                    <a:pt x="956" y="2014"/>
                  </a:lnTo>
                  <a:lnTo>
                    <a:pt x="984" y="2010"/>
                  </a:lnTo>
                  <a:lnTo>
                    <a:pt x="1014" y="2008"/>
                  </a:lnTo>
                  <a:lnTo>
                    <a:pt x="1014" y="2008"/>
                  </a:lnTo>
                  <a:lnTo>
                    <a:pt x="1044" y="2010"/>
                  </a:lnTo>
                  <a:lnTo>
                    <a:pt x="1072" y="2014"/>
                  </a:lnTo>
                  <a:lnTo>
                    <a:pt x="1100" y="2022"/>
                  </a:lnTo>
                  <a:lnTo>
                    <a:pt x="1126" y="2032"/>
                  </a:lnTo>
                  <a:lnTo>
                    <a:pt x="1152" y="2044"/>
                  </a:lnTo>
                  <a:lnTo>
                    <a:pt x="1176" y="2058"/>
                  </a:lnTo>
                  <a:lnTo>
                    <a:pt x="1198" y="2074"/>
                  </a:lnTo>
                  <a:lnTo>
                    <a:pt x="1218" y="2094"/>
                  </a:lnTo>
                  <a:lnTo>
                    <a:pt x="1236" y="2114"/>
                  </a:lnTo>
                  <a:lnTo>
                    <a:pt x="1254" y="2136"/>
                  </a:lnTo>
                  <a:lnTo>
                    <a:pt x="1268" y="2160"/>
                  </a:lnTo>
                  <a:lnTo>
                    <a:pt x="1280" y="2184"/>
                  </a:lnTo>
                  <a:lnTo>
                    <a:pt x="1290" y="2212"/>
                  </a:lnTo>
                  <a:lnTo>
                    <a:pt x="1296" y="2238"/>
                  </a:lnTo>
                  <a:lnTo>
                    <a:pt x="1300" y="2268"/>
                  </a:lnTo>
                  <a:lnTo>
                    <a:pt x="1302" y="2296"/>
                  </a:lnTo>
                  <a:lnTo>
                    <a:pt x="1302" y="2296"/>
                  </a:lnTo>
                  <a:lnTo>
                    <a:pt x="1300" y="2328"/>
                  </a:lnTo>
                  <a:lnTo>
                    <a:pt x="1296" y="2360"/>
                  </a:lnTo>
                  <a:lnTo>
                    <a:pt x="1286" y="2392"/>
                  </a:lnTo>
                  <a:lnTo>
                    <a:pt x="1274" y="2422"/>
                  </a:lnTo>
                  <a:lnTo>
                    <a:pt x="1272" y="2424"/>
                  </a:lnTo>
                  <a:lnTo>
                    <a:pt x="1272" y="2424"/>
                  </a:lnTo>
                  <a:lnTo>
                    <a:pt x="1258" y="2454"/>
                  </a:lnTo>
                  <a:lnTo>
                    <a:pt x="1244" y="2486"/>
                  </a:lnTo>
                  <a:lnTo>
                    <a:pt x="1234" y="2514"/>
                  </a:lnTo>
                  <a:lnTo>
                    <a:pt x="1232" y="2524"/>
                  </a:lnTo>
                  <a:lnTo>
                    <a:pt x="1230" y="2534"/>
                  </a:lnTo>
                  <a:lnTo>
                    <a:pt x="1230" y="2534"/>
                  </a:lnTo>
                  <a:lnTo>
                    <a:pt x="1230" y="2542"/>
                  </a:lnTo>
                  <a:lnTo>
                    <a:pt x="1232" y="2550"/>
                  </a:lnTo>
                  <a:lnTo>
                    <a:pt x="1236" y="2558"/>
                  </a:lnTo>
                  <a:lnTo>
                    <a:pt x="1240" y="2566"/>
                  </a:lnTo>
                  <a:lnTo>
                    <a:pt x="1248" y="2574"/>
                  </a:lnTo>
                  <a:lnTo>
                    <a:pt x="1258" y="2578"/>
                  </a:lnTo>
                  <a:lnTo>
                    <a:pt x="1272" y="2582"/>
                  </a:lnTo>
                  <a:lnTo>
                    <a:pt x="1290" y="2584"/>
                  </a:lnTo>
                  <a:lnTo>
                    <a:pt x="2008" y="2584"/>
                  </a:lnTo>
                  <a:lnTo>
                    <a:pt x="2008" y="1866"/>
                  </a:lnTo>
                  <a:lnTo>
                    <a:pt x="2008" y="1866"/>
                  </a:lnTo>
                  <a:lnTo>
                    <a:pt x="2010" y="1846"/>
                  </a:lnTo>
                  <a:lnTo>
                    <a:pt x="2012" y="1828"/>
                  </a:lnTo>
                  <a:lnTo>
                    <a:pt x="2016" y="1812"/>
                  </a:lnTo>
                  <a:lnTo>
                    <a:pt x="2022" y="1796"/>
                  </a:lnTo>
                  <a:lnTo>
                    <a:pt x="2028" y="1780"/>
                  </a:lnTo>
                  <a:lnTo>
                    <a:pt x="2036" y="1768"/>
                  </a:lnTo>
                  <a:lnTo>
                    <a:pt x="2046" y="1756"/>
                  </a:lnTo>
                  <a:lnTo>
                    <a:pt x="2056" y="1744"/>
                  </a:lnTo>
                  <a:lnTo>
                    <a:pt x="2068" y="1736"/>
                  </a:lnTo>
                  <a:lnTo>
                    <a:pt x="2080" y="1726"/>
                  </a:lnTo>
                  <a:lnTo>
                    <a:pt x="2092" y="1720"/>
                  </a:lnTo>
                  <a:lnTo>
                    <a:pt x="2106" y="1714"/>
                  </a:lnTo>
                  <a:lnTo>
                    <a:pt x="2120" y="1710"/>
                  </a:lnTo>
                  <a:lnTo>
                    <a:pt x="2134" y="1706"/>
                  </a:lnTo>
                  <a:lnTo>
                    <a:pt x="2148" y="1704"/>
                  </a:lnTo>
                  <a:lnTo>
                    <a:pt x="2162" y="1704"/>
                  </a:lnTo>
                  <a:lnTo>
                    <a:pt x="2162" y="1704"/>
                  </a:lnTo>
                  <a:lnTo>
                    <a:pt x="2184" y="1706"/>
                  </a:lnTo>
                  <a:lnTo>
                    <a:pt x="2206" y="1710"/>
                  </a:lnTo>
                  <a:lnTo>
                    <a:pt x="2228" y="1718"/>
                  </a:lnTo>
                  <a:lnTo>
                    <a:pt x="2252" y="1726"/>
                  </a:lnTo>
                  <a:lnTo>
                    <a:pt x="2292" y="1744"/>
                  </a:lnTo>
                  <a:lnTo>
                    <a:pt x="2320" y="1758"/>
                  </a:lnTo>
                  <a:lnTo>
                    <a:pt x="2320" y="1758"/>
                  </a:lnTo>
                  <a:lnTo>
                    <a:pt x="2340" y="1766"/>
                  </a:lnTo>
                  <a:lnTo>
                    <a:pt x="2358" y="1772"/>
                  </a:lnTo>
                  <a:lnTo>
                    <a:pt x="2378" y="1774"/>
                  </a:lnTo>
                  <a:lnTo>
                    <a:pt x="2398" y="1776"/>
                  </a:lnTo>
                  <a:lnTo>
                    <a:pt x="2398" y="1776"/>
                  </a:lnTo>
                  <a:lnTo>
                    <a:pt x="2418" y="1774"/>
                  </a:lnTo>
                  <a:lnTo>
                    <a:pt x="2436" y="1772"/>
                  </a:lnTo>
                  <a:lnTo>
                    <a:pt x="2454" y="1768"/>
                  </a:lnTo>
                  <a:lnTo>
                    <a:pt x="2470" y="1760"/>
                  </a:lnTo>
                  <a:lnTo>
                    <a:pt x="2486" y="1754"/>
                  </a:lnTo>
                  <a:lnTo>
                    <a:pt x="2502" y="1744"/>
                  </a:lnTo>
                  <a:lnTo>
                    <a:pt x="2516" y="1734"/>
                  </a:lnTo>
                  <a:lnTo>
                    <a:pt x="2530" y="1722"/>
                  </a:lnTo>
                  <a:lnTo>
                    <a:pt x="2542" y="1708"/>
                  </a:lnTo>
                  <a:lnTo>
                    <a:pt x="2552" y="1694"/>
                  </a:lnTo>
                  <a:lnTo>
                    <a:pt x="2562" y="1678"/>
                  </a:lnTo>
                  <a:lnTo>
                    <a:pt x="2570" y="1662"/>
                  </a:lnTo>
                  <a:lnTo>
                    <a:pt x="2576" y="1646"/>
                  </a:lnTo>
                  <a:lnTo>
                    <a:pt x="2580" y="1628"/>
                  </a:lnTo>
                  <a:lnTo>
                    <a:pt x="2582" y="1610"/>
                  </a:lnTo>
                  <a:lnTo>
                    <a:pt x="2584" y="1590"/>
                  </a:lnTo>
                  <a:lnTo>
                    <a:pt x="2584" y="1590"/>
                  </a:lnTo>
                  <a:lnTo>
                    <a:pt x="2582" y="1572"/>
                  </a:lnTo>
                  <a:lnTo>
                    <a:pt x="2580" y="1554"/>
                  </a:lnTo>
                  <a:lnTo>
                    <a:pt x="2576" y="1536"/>
                  </a:lnTo>
                  <a:lnTo>
                    <a:pt x="2570" y="1518"/>
                  </a:lnTo>
                  <a:lnTo>
                    <a:pt x="2562" y="1502"/>
                  </a:lnTo>
                  <a:lnTo>
                    <a:pt x="2552" y="1488"/>
                  </a:lnTo>
                  <a:lnTo>
                    <a:pt x="2542" y="1472"/>
                  </a:lnTo>
                  <a:lnTo>
                    <a:pt x="2530" y="1460"/>
                  </a:lnTo>
                  <a:lnTo>
                    <a:pt x="2516" y="1448"/>
                  </a:lnTo>
                  <a:lnTo>
                    <a:pt x="2502" y="1438"/>
                  </a:lnTo>
                  <a:lnTo>
                    <a:pt x="2486" y="1428"/>
                  </a:lnTo>
                  <a:lnTo>
                    <a:pt x="2470" y="1420"/>
                  </a:lnTo>
                  <a:lnTo>
                    <a:pt x="2454" y="1414"/>
                  </a:lnTo>
                  <a:lnTo>
                    <a:pt x="2436" y="1410"/>
                  </a:lnTo>
                  <a:lnTo>
                    <a:pt x="2418" y="1406"/>
                  </a:lnTo>
                  <a:lnTo>
                    <a:pt x="2398" y="1406"/>
                  </a:lnTo>
                  <a:lnTo>
                    <a:pt x="2398" y="1406"/>
                  </a:lnTo>
                  <a:close/>
                </a:path>
              </a:pathLst>
            </a:custGeom>
            <a:solidFill>
              <a:srgbClr val="155D85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/>
            <a:p>
              <a:pPr defTabSz="913765"/>
              <a:endParaRPr lang="zh-CN" altLang="en-US">
                <a:solidFill>
                  <a:srgbClr val="3B3838"/>
                </a:solidFill>
              </a:endParaRPr>
            </a:p>
          </p:txBody>
        </p:sp>
        <p:grpSp>
          <p:nvGrpSpPr>
            <p:cNvPr id="120" name="组合 119"/>
            <p:cNvGrpSpPr/>
            <p:nvPr/>
          </p:nvGrpSpPr>
          <p:grpSpPr>
            <a:xfrm>
              <a:off x="3690526" y="2669303"/>
              <a:ext cx="298384" cy="293454"/>
              <a:chOff x="5294313" y="6135688"/>
              <a:chExt cx="865188" cy="850900"/>
            </a:xfrm>
            <a:grpFill/>
          </p:grpSpPr>
          <p:sp>
            <p:nvSpPr>
              <p:cNvPr id="121" name="Freeform 28"/>
              <p:cNvSpPr/>
              <p:nvPr/>
            </p:nvSpPr>
            <p:spPr bwMode="auto">
              <a:xfrm>
                <a:off x="5495925" y="6199188"/>
                <a:ext cx="463550" cy="544513"/>
              </a:xfrm>
              <a:custGeom>
                <a:avLst/>
                <a:gdLst>
                  <a:gd name="T0" fmla="*/ 292 w 292"/>
                  <a:gd name="T1" fmla="*/ 0 h 343"/>
                  <a:gd name="T2" fmla="*/ 292 w 292"/>
                  <a:gd name="T3" fmla="*/ 0 h 343"/>
                  <a:gd name="T4" fmla="*/ 292 w 292"/>
                  <a:gd name="T5" fmla="*/ 170 h 343"/>
                  <a:gd name="T6" fmla="*/ 292 w 292"/>
                  <a:gd name="T7" fmla="*/ 170 h 343"/>
                  <a:gd name="T8" fmla="*/ 291 w 292"/>
                  <a:gd name="T9" fmla="*/ 177 h 343"/>
                  <a:gd name="T10" fmla="*/ 290 w 292"/>
                  <a:gd name="T11" fmla="*/ 186 h 343"/>
                  <a:gd name="T12" fmla="*/ 287 w 292"/>
                  <a:gd name="T13" fmla="*/ 195 h 343"/>
                  <a:gd name="T14" fmla="*/ 283 w 292"/>
                  <a:gd name="T15" fmla="*/ 206 h 343"/>
                  <a:gd name="T16" fmla="*/ 278 w 292"/>
                  <a:gd name="T17" fmla="*/ 217 h 343"/>
                  <a:gd name="T18" fmla="*/ 272 w 292"/>
                  <a:gd name="T19" fmla="*/ 229 h 343"/>
                  <a:gd name="T20" fmla="*/ 264 w 292"/>
                  <a:gd name="T21" fmla="*/ 242 h 343"/>
                  <a:gd name="T22" fmla="*/ 256 w 292"/>
                  <a:gd name="T23" fmla="*/ 255 h 343"/>
                  <a:gd name="T24" fmla="*/ 246 w 292"/>
                  <a:gd name="T25" fmla="*/ 267 h 343"/>
                  <a:gd name="T26" fmla="*/ 235 w 292"/>
                  <a:gd name="T27" fmla="*/ 281 h 343"/>
                  <a:gd name="T28" fmla="*/ 223 w 292"/>
                  <a:gd name="T29" fmla="*/ 293 h 343"/>
                  <a:gd name="T30" fmla="*/ 210 w 292"/>
                  <a:gd name="T31" fmla="*/ 305 h 343"/>
                  <a:gd name="T32" fmla="*/ 196 w 292"/>
                  <a:gd name="T33" fmla="*/ 316 h 343"/>
                  <a:gd name="T34" fmla="*/ 180 w 292"/>
                  <a:gd name="T35" fmla="*/ 326 h 343"/>
                  <a:gd name="T36" fmla="*/ 164 w 292"/>
                  <a:gd name="T37" fmla="*/ 335 h 343"/>
                  <a:gd name="T38" fmla="*/ 146 w 292"/>
                  <a:gd name="T39" fmla="*/ 343 h 343"/>
                  <a:gd name="T40" fmla="*/ 146 w 292"/>
                  <a:gd name="T41" fmla="*/ 343 h 343"/>
                  <a:gd name="T42" fmla="*/ 129 w 292"/>
                  <a:gd name="T43" fmla="*/ 335 h 343"/>
                  <a:gd name="T44" fmla="*/ 111 w 292"/>
                  <a:gd name="T45" fmla="*/ 326 h 343"/>
                  <a:gd name="T46" fmla="*/ 96 w 292"/>
                  <a:gd name="T47" fmla="*/ 316 h 343"/>
                  <a:gd name="T48" fmla="*/ 82 w 292"/>
                  <a:gd name="T49" fmla="*/ 305 h 343"/>
                  <a:gd name="T50" fmla="*/ 69 w 292"/>
                  <a:gd name="T51" fmla="*/ 293 h 343"/>
                  <a:gd name="T52" fmla="*/ 57 w 292"/>
                  <a:gd name="T53" fmla="*/ 281 h 343"/>
                  <a:gd name="T54" fmla="*/ 46 w 292"/>
                  <a:gd name="T55" fmla="*/ 267 h 343"/>
                  <a:gd name="T56" fmla="*/ 36 w 292"/>
                  <a:gd name="T57" fmla="*/ 255 h 343"/>
                  <a:gd name="T58" fmla="*/ 28 w 292"/>
                  <a:gd name="T59" fmla="*/ 242 h 343"/>
                  <a:gd name="T60" fmla="*/ 20 w 292"/>
                  <a:gd name="T61" fmla="*/ 229 h 343"/>
                  <a:gd name="T62" fmla="*/ 14 w 292"/>
                  <a:gd name="T63" fmla="*/ 217 h 343"/>
                  <a:gd name="T64" fmla="*/ 9 w 292"/>
                  <a:gd name="T65" fmla="*/ 206 h 343"/>
                  <a:gd name="T66" fmla="*/ 5 w 292"/>
                  <a:gd name="T67" fmla="*/ 195 h 343"/>
                  <a:gd name="T68" fmla="*/ 2 w 292"/>
                  <a:gd name="T69" fmla="*/ 186 h 343"/>
                  <a:gd name="T70" fmla="*/ 0 w 292"/>
                  <a:gd name="T71" fmla="*/ 177 h 343"/>
                  <a:gd name="T72" fmla="*/ 0 w 292"/>
                  <a:gd name="T73" fmla="*/ 170 h 343"/>
                  <a:gd name="T74" fmla="*/ 0 w 292"/>
                  <a:gd name="T75" fmla="*/ 170 h 343"/>
                  <a:gd name="T76" fmla="*/ 0 w 292"/>
                  <a:gd name="T77" fmla="*/ 0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92" h="343">
                    <a:moveTo>
                      <a:pt x="292" y="0"/>
                    </a:moveTo>
                    <a:lnTo>
                      <a:pt x="292" y="0"/>
                    </a:lnTo>
                    <a:lnTo>
                      <a:pt x="292" y="170"/>
                    </a:lnTo>
                    <a:lnTo>
                      <a:pt x="292" y="170"/>
                    </a:lnTo>
                    <a:lnTo>
                      <a:pt x="291" y="177"/>
                    </a:lnTo>
                    <a:lnTo>
                      <a:pt x="290" y="186"/>
                    </a:lnTo>
                    <a:lnTo>
                      <a:pt x="287" y="195"/>
                    </a:lnTo>
                    <a:lnTo>
                      <a:pt x="283" y="206"/>
                    </a:lnTo>
                    <a:lnTo>
                      <a:pt x="278" y="217"/>
                    </a:lnTo>
                    <a:lnTo>
                      <a:pt x="272" y="229"/>
                    </a:lnTo>
                    <a:lnTo>
                      <a:pt x="264" y="242"/>
                    </a:lnTo>
                    <a:lnTo>
                      <a:pt x="256" y="255"/>
                    </a:lnTo>
                    <a:lnTo>
                      <a:pt x="246" y="267"/>
                    </a:lnTo>
                    <a:lnTo>
                      <a:pt x="235" y="281"/>
                    </a:lnTo>
                    <a:lnTo>
                      <a:pt x="223" y="293"/>
                    </a:lnTo>
                    <a:lnTo>
                      <a:pt x="210" y="305"/>
                    </a:lnTo>
                    <a:lnTo>
                      <a:pt x="196" y="316"/>
                    </a:lnTo>
                    <a:lnTo>
                      <a:pt x="180" y="326"/>
                    </a:lnTo>
                    <a:lnTo>
                      <a:pt x="164" y="335"/>
                    </a:lnTo>
                    <a:lnTo>
                      <a:pt x="146" y="343"/>
                    </a:lnTo>
                    <a:lnTo>
                      <a:pt x="146" y="343"/>
                    </a:lnTo>
                    <a:lnTo>
                      <a:pt x="129" y="335"/>
                    </a:lnTo>
                    <a:lnTo>
                      <a:pt x="111" y="326"/>
                    </a:lnTo>
                    <a:lnTo>
                      <a:pt x="96" y="316"/>
                    </a:lnTo>
                    <a:lnTo>
                      <a:pt x="82" y="305"/>
                    </a:lnTo>
                    <a:lnTo>
                      <a:pt x="69" y="293"/>
                    </a:lnTo>
                    <a:lnTo>
                      <a:pt x="57" y="281"/>
                    </a:lnTo>
                    <a:lnTo>
                      <a:pt x="46" y="267"/>
                    </a:lnTo>
                    <a:lnTo>
                      <a:pt x="36" y="255"/>
                    </a:lnTo>
                    <a:lnTo>
                      <a:pt x="28" y="242"/>
                    </a:lnTo>
                    <a:lnTo>
                      <a:pt x="20" y="229"/>
                    </a:lnTo>
                    <a:lnTo>
                      <a:pt x="14" y="217"/>
                    </a:lnTo>
                    <a:lnTo>
                      <a:pt x="9" y="206"/>
                    </a:lnTo>
                    <a:lnTo>
                      <a:pt x="5" y="195"/>
                    </a:lnTo>
                    <a:lnTo>
                      <a:pt x="2" y="186"/>
                    </a:lnTo>
                    <a:lnTo>
                      <a:pt x="0" y="177"/>
                    </a:lnTo>
                    <a:lnTo>
                      <a:pt x="0" y="170"/>
                    </a:lnTo>
                    <a:lnTo>
                      <a:pt x="0" y="17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2" name="Freeform 29"/>
              <p:cNvSpPr/>
              <p:nvPr/>
            </p:nvSpPr>
            <p:spPr bwMode="auto">
              <a:xfrm>
                <a:off x="5294313" y="6199188"/>
                <a:ext cx="865188" cy="334963"/>
              </a:xfrm>
              <a:custGeom>
                <a:avLst/>
                <a:gdLst>
                  <a:gd name="T0" fmla="*/ 447 w 545"/>
                  <a:gd name="T1" fmla="*/ 211 h 211"/>
                  <a:gd name="T2" fmla="*/ 447 w 545"/>
                  <a:gd name="T3" fmla="*/ 211 h 211"/>
                  <a:gd name="T4" fmla="*/ 462 w 545"/>
                  <a:gd name="T5" fmla="*/ 200 h 211"/>
                  <a:gd name="T6" fmla="*/ 478 w 545"/>
                  <a:gd name="T7" fmla="*/ 187 h 211"/>
                  <a:gd name="T8" fmla="*/ 496 w 545"/>
                  <a:gd name="T9" fmla="*/ 170 h 211"/>
                  <a:gd name="T10" fmla="*/ 505 w 545"/>
                  <a:gd name="T11" fmla="*/ 160 h 211"/>
                  <a:gd name="T12" fmla="*/ 514 w 545"/>
                  <a:gd name="T13" fmla="*/ 150 h 211"/>
                  <a:gd name="T14" fmla="*/ 523 w 545"/>
                  <a:gd name="T15" fmla="*/ 138 h 211"/>
                  <a:gd name="T16" fmla="*/ 530 w 545"/>
                  <a:gd name="T17" fmla="*/ 126 h 211"/>
                  <a:gd name="T18" fmla="*/ 536 w 545"/>
                  <a:gd name="T19" fmla="*/ 114 h 211"/>
                  <a:gd name="T20" fmla="*/ 541 w 545"/>
                  <a:gd name="T21" fmla="*/ 101 h 211"/>
                  <a:gd name="T22" fmla="*/ 544 w 545"/>
                  <a:gd name="T23" fmla="*/ 87 h 211"/>
                  <a:gd name="T24" fmla="*/ 545 w 545"/>
                  <a:gd name="T25" fmla="*/ 74 h 211"/>
                  <a:gd name="T26" fmla="*/ 545 w 545"/>
                  <a:gd name="T27" fmla="*/ 74 h 211"/>
                  <a:gd name="T28" fmla="*/ 544 w 545"/>
                  <a:gd name="T29" fmla="*/ 60 h 211"/>
                  <a:gd name="T30" fmla="*/ 541 w 545"/>
                  <a:gd name="T31" fmla="*/ 49 h 211"/>
                  <a:gd name="T32" fmla="*/ 536 w 545"/>
                  <a:gd name="T33" fmla="*/ 39 h 211"/>
                  <a:gd name="T34" fmla="*/ 530 w 545"/>
                  <a:gd name="T35" fmla="*/ 30 h 211"/>
                  <a:gd name="T36" fmla="*/ 522 w 545"/>
                  <a:gd name="T37" fmla="*/ 23 h 211"/>
                  <a:gd name="T38" fmla="*/ 512 w 545"/>
                  <a:gd name="T39" fmla="*/ 17 h 211"/>
                  <a:gd name="T40" fmla="*/ 502 w 545"/>
                  <a:gd name="T41" fmla="*/ 12 h 211"/>
                  <a:gd name="T42" fmla="*/ 491 w 545"/>
                  <a:gd name="T43" fmla="*/ 9 h 211"/>
                  <a:gd name="T44" fmla="*/ 479 w 545"/>
                  <a:gd name="T45" fmla="*/ 6 h 211"/>
                  <a:gd name="T46" fmla="*/ 467 w 545"/>
                  <a:gd name="T47" fmla="*/ 3 h 211"/>
                  <a:gd name="T48" fmla="*/ 442 w 545"/>
                  <a:gd name="T49" fmla="*/ 1 h 211"/>
                  <a:gd name="T50" fmla="*/ 418 w 545"/>
                  <a:gd name="T51" fmla="*/ 0 h 211"/>
                  <a:gd name="T52" fmla="*/ 395 w 545"/>
                  <a:gd name="T53" fmla="*/ 0 h 211"/>
                  <a:gd name="T54" fmla="*/ 395 w 545"/>
                  <a:gd name="T55" fmla="*/ 0 h 211"/>
                  <a:gd name="T56" fmla="*/ 273 w 545"/>
                  <a:gd name="T57" fmla="*/ 0 h 211"/>
                  <a:gd name="T58" fmla="*/ 273 w 545"/>
                  <a:gd name="T59" fmla="*/ 0 h 211"/>
                  <a:gd name="T60" fmla="*/ 150 w 545"/>
                  <a:gd name="T61" fmla="*/ 0 h 211"/>
                  <a:gd name="T62" fmla="*/ 150 w 545"/>
                  <a:gd name="T63" fmla="*/ 0 h 211"/>
                  <a:gd name="T64" fmla="*/ 128 w 545"/>
                  <a:gd name="T65" fmla="*/ 0 h 211"/>
                  <a:gd name="T66" fmla="*/ 104 w 545"/>
                  <a:gd name="T67" fmla="*/ 1 h 211"/>
                  <a:gd name="T68" fmla="*/ 79 w 545"/>
                  <a:gd name="T69" fmla="*/ 3 h 211"/>
                  <a:gd name="T70" fmla="*/ 67 w 545"/>
                  <a:gd name="T71" fmla="*/ 6 h 211"/>
                  <a:gd name="T72" fmla="*/ 55 w 545"/>
                  <a:gd name="T73" fmla="*/ 9 h 211"/>
                  <a:gd name="T74" fmla="*/ 44 w 545"/>
                  <a:gd name="T75" fmla="*/ 12 h 211"/>
                  <a:gd name="T76" fmla="*/ 33 w 545"/>
                  <a:gd name="T77" fmla="*/ 17 h 211"/>
                  <a:gd name="T78" fmla="*/ 24 w 545"/>
                  <a:gd name="T79" fmla="*/ 23 h 211"/>
                  <a:gd name="T80" fmla="*/ 16 w 545"/>
                  <a:gd name="T81" fmla="*/ 30 h 211"/>
                  <a:gd name="T82" fmla="*/ 9 w 545"/>
                  <a:gd name="T83" fmla="*/ 39 h 211"/>
                  <a:gd name="T84" fmla="*/ 4 w 545"/>
                  <a:gd name="T85" fmla="*/ 49 h 211"/>
                  <a:gd name="T86" fmla="*/ 1 w 545"/>
                  <a:gd name="T87" fmla="*/ 60 h 211"/>
                  <a:gd name="T88" fmla="*/ 0 w 545"/>
                  <a:gd name="T89" fmla="*/ 74 h 211"/>
                  <a:gd name="T90" fmla="*/ 0 w 545"/>
                  <a:gd name="T91" fmla="*/ 74 h 211"/>
                  <a:gd name="T92" fmla="*/ 1 w 545"/>
                  <a:gd name="T93" fmla="*/ 87 h 211"/>
                  <a:gd name="T94" fmla="*/ 5 w 545"/>
                  <a:gd name="T95" fmla="*/ 101 h 211"/>
                  <a:gd name="T96" fmla="*/ 9 w 545"/>
                  <a:gd name="T97" fmla="*/ 114 h 211"/>
                  <a:gd name="T98" fmla="*/ 16 w 545"/>
                  <a:gd name="T99" fmla="*/ 126 h 211"/>
                  <a:gd name="T100" fmla="*/ 23 w 545"/>
                  <a:gd name="T101" fmla="*/ 138 h 211"/>
                  <a:gd name="T102" fmla="*/ 32 w 545"/>
                  <a:gd name="T103" fmla="*/ 150 h 211"/>
                  <a:gd name="T104" fmla="*/ 40 w 545"/>
                  <a:gd name="T105" fmla="*/ 160 h 211"/>
                  <a:gd name="T106" fmla="*/ 50 w 545"/>
                  <a:gd name="T107" fmla="*/ 170 h 211"/>
                  <a:gd name="T108" fmla="*/ 68 w 545"/>
                  <a:gd name="T109" fmla="*/ 187 h 211"/>
                  <a:gd name="T110" fmla="*/ 84 w 545"/>
                  <a:gd name="T111" fmla="*/ 200 h 211"/>
                  <a:gd name="T112" fmla="*/ 99 w 545"/>
                  <a:gd name="T113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45" h="211">
                    <a:moveTo>
                      <a:pt x="447" y="211"/>
                    </a:moveTo>
                    <a:lnTo>
                      <a:pt x="447" y="211"/>
                    </a:lnTo>
                    <a:lnTo>
                      <a:pt x="462" y="200"/>
                    </a:lnTo>
                    <a:lnTo>
                      <a:pt x="478" y="187"/>
                    </a:lnTo>
                    <a:lnTo>
                      <a:pt x="496" y="170"/>
                    </a:lnTo>
                    <a:lnTo>
                      <a:pt x="505" y="160"/>
                    </a:lnTo>
                    <a:lnTo>
                      <a:pt x="514" y="150"/>
                    </a:lnTo>
                    <a:lnTo>
                      <a:pt x="523" y="138"/>
                    </a:lnTo>
                    <a:lnTo>
                      <a:pt x="530" y="126"/>
                    </a:lnTo>
                    <a:lnTo>
                      <a:pt x="536" y="114"/>
                    </a:lnTo>
                    <a:lnTo>
                      <a:pt x="541" y="101"/>
                    </a:lnTo>
                    <a:lnTo>
                      <a:pt x="544" y="87"/>
                    </a:lnTo>
                    <a:lnTo>
                      <a:pt x="545" y="74"/>
                    </a:lnTo>
                    <a:lnTo>
                      <a:pt x="545" y="74"/>
                    </a:lnTo>
                    <a:lnTo>
                      <a:pt x="544" y="60"/>
                    </a:lnTo>
                    <a:lnTo>
                      <a:pt x="541" y="49"/>
                    </a:lnTo>
                    <a:lnTo>
                      <a:pt x="536" y="39"/>
                    </a:lnTo>
                    <a:lnTo>
                      <a:pt x="530" y="30"/>
                    </a:lnTo>
                    <a:lnTo>
                      <a:pt x="522" y="23"/>
                    </a:lnTo>
                    <a:lnTo>
                      <a:pt x="512" y="17"/>
                    </a:lnTo>
                    <a:lnTo>
                      <a:pt x="502" y="12"/>
                    </a:lnTo>
                    <a:lnTo>
                      <a:pt x="491" y="9"/>
                    </a:lnTo>
                    <a:lnTo>
                      <a:pt x="479" y="6"/>
                    </a:lnTo>
                    <a:lnTo>
                      <a:pt x="467" y="3"/>
                    </a:lnTo>
                    <a:lnTo>
                      <a:pt x="442" y="1"/>
                    </a:lnTo>
                    <a:lnTo>
                      <a:pt x="418" y="0"/>
                    </a:lnTo>
                    <a:lnTo>
                      <a:pt x="395" y="0"/>
                    </a:lnTo>
                    <a:lnTo>
                      <a:pt x="395" y="0"/>
                    </a:lnTo>
                    <a:lnTo>
                      <a:pt x="273" y="0"/>
                    </a:lnTo>
                    <a:lnTo>
                      <a:pt x="273" y="0"/>
                    </a:lnTo>
                    <a:lnTo>
                      <a:pt x="150" y="0"/>
                    </a:lnTo>
                    <a:lnTo>
                      <a:pt x="150" y="0"/>
                    </a:lnTo>
                    <a:lnTo>
                      <a:pt x="128" y="0"/>
                    </a:lnTo>
                    <a:lnTo>
                      <a:pt x="104" y="1"/>
                    </a:lnTo>
                    <a:lnTo>
                      <a:pt x="79" y="3"/>
                    </a:lnTo>
                    <a:lnTo>
                      <a:pt x="67" y="6"/>
                    </a:lnTo>
                    <a:lnTo>
                      <a:pt x="55" y="9"/>
                    </a:lnTo>
                    <a:lnTo>
                      <a:pt x="44" y="12"/>
                    </a:lnTo>
                    <a:lnTo>
                      <a:pt x="33" y="17"/>
                    </a:lnTo>
                    <a:lnTo>
                      <a:pt x="24" y="23"/>
                    </a:lnTo>
                    <a:lnTo>
                      <a:pt x="16" y="30"/>
                    </a:lnTo>
                    <a:lnTo>
                      <a:pt x="9" y="39"/>
                    </a:lnTo>
                    <a:lnTo>
                      <a:pt x="4" y="49"/>
                    </a:lnTo>
                    <a:lnTo>
                      <a:pt x="1" y="60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" y="87"/>
                    </a:lnTo>
                    <a:lnTo>
                      <a:pt x="5" y="101"/>
                    </a:lnTo>
                    <a:lnTo>
                      <a:pt x="9" y="114"/>
                    </a:lnTo>
                    <a:lnTo>
                      <a:pt x="16" y="126"/>
                    </a:lnTo>
                    <a:lnTo>
                      <a:pt x="23" y="138"/>
                    </a:lnTo>
                    <a:lnTo>
                      <a:pt x="32" y="150"/>
                    </a:lnTo>
                    <a:lnTo>
                      <a:pt x="40" y="160"/>
                    </a:lnTo>
                    <a:lnTo>
                      <a:pt x="50" y="170"/>
                    </a:lnTo>
                    <a:lnTo>
                      <a:pt x="68" y="187"/>
                    </a:lnTo>
                    <a:lnTo>
                      <a:pt x="84" y="200"/>
                    </a:lnTo>
                    <a:lnTo>
                      <a:pt x="99" y="211"/>
                    </a:lnTo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3" name="Line 30"/>
              <p:cNvSpPr>
                <a:spLocks noChangeShapeType="1"/>
              </p:cNvSpPr>
              <p:nvPr/>
            </p:nvSpPr>
            <p:spPr bwMode="auto">
              <a:xfrm>
                <a:off x="5495925" y="6135688"/>
                <a:ext cx="46355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4" name="Line 31"/>
              <p:cNvSpPr>
                <a:spLocks noChangeShapeType="1"/>
              </p:cNvSpPr>
              <p:nvPr/>
            </p:nvSpPr>
            <p:spPr bwMode="auto">
              <a:xfrm>
                <a:off x="5727700" y="6743700"/>
                <a:ext cx="0" cy="92075"/>
              </a:xfrm>
              <a:prstGeom prst="line">
                <a:avLst/>
              </a:prstGeom>
              <a:grpFill/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  <p:sp>
            <p:nvSpPr>
              <p:cNvPr id="125" name="Freeform 32"/>
              <p:cNvSpPr/>
              <p:nvPr/>
            </p:nvSpPr>
            <p:spPr bwMode="auto">
              <a:xfrm>
                <a:off x="5549900" y="6878638"/>
                <a:ext cx="355600" cy="107950"/>
              </a:xfrm>
              <a:custGeom>
                <a:avLst/>
                <a:gdLst>
                  <a:gd name="T0" fmla="*/ 0 w 224"/>
                  <a:gd name="T1" fmla="*/ 68 h 68"/>
                  <a:gd name="T2" fmla="*/ 0 w 224"/>
                  <a:gd name="T3" fmla="*/ 32 h 68"/>
                  <a:gd name="T4" fmla="*/ 0 w 224"/>
                  <a:gd name="T5" fmla="*/ 32 h 68"/>
                  <a:gd name="T6" fmla="*/ 0 w 224"/>
                  <a:gd name="T7" fmla="*/ 25 h 68"/>
                  <a:gd name="T8" fmla="*/ 2 w 224"/>
                  <a:gd name="T9" fmla="*/ 19 h 68"/>
                  <a:gd name="T10" fmla="*/ 5 w 224"/>
                  <a:gd name="T11" fmla="*/ 14 h 68"/>
                  <a:gd name="T12" fmla="*/ 9 w 224"/>
                  <a:gd name="T13" fmla="*/ 10 h 68"/>
                  <a:gd name="T14" fmla="*/ 13 w 224"/>
                  <a:gd name="T15" fmla="*/ 6 h 68"/>
                  <a:gd name="T16" fmla="*/ 19 w 224"/>
                  <a:gd name="T17" fmla="*/ 3 h 68"/>
                  <a:gd name="T18" fmla="*/ 24 w 224"/>
                  <a:gd name="T19" fmla="*/ 1 h 68"/>
                  <a:gd name="T20" fmla="*/ 31 w 224"/>
                  <a:gd name="T21" fmla="*/ 0 h 68"/>
                  <a:gd name="T22" fmla="*/ 193 w 224"/>
                  <a:gd name="T23" fmla="*/ 0 h 68"/>
                  <a:gd name="T24" fmla="*/ 193 w 224"/>
                  <a:gd name="T25" fmla="*/ 0 h 68"/>
                  <a:gd name="T26" fmla="*/ 199 w 224"/>
                  <a:gd name="T27" fmla="*/ 1 h 68"/>
                  <a:gd name="T28" fmla="*/ 205 w 224"/>
                  <a:gd name="T29" fmla="*/ 3 h 68"/>
                  <a:gd name="T30" fmla="*/ 210 w 224"/>
                  <a:gd name="T31" fmla="*/ 6 h 68"/>
                  <a:gd name="T32" fmla="*/ 215 w 224"/>
                  <a:gd name="T33" fmla="*/ 10 h 68"/>
                  <a:gd name="T34" fmla="*/ 219 w 224"/>
                  <a:gd name="T35" fmla="*/ 14 h 68"/>
                  <a:gd name="T36" fmla="*/ 222 w 224"/>
                  <a:gd name="T37" fmla="*/ 19 h 68"/>
                  <a:gd name="T38" fmla="*/ 224 w 224"/>
                  <a:gd name="T39" fmla="*/ 25 h 68"/>
                  <a:gd name="T40" fmla="*/ 224 w 224"/>
                  <a:gd name="T41" fmla="*/ 32 h 68"/>
                  <a:gd name="T42" fmla="*/ 224 w 224"/>
                  <a:gd name="T43" fmla="*/ 68 h 68"/>
                  <a:gd name="T44" fmla="*/ 0 w 224"/>
                  <a:gd name="T45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4" h="68">
                    <a:moveTo>
                      <a:pt x="0" y="68"/>
                    </a:moveTo>
                    <a:lnTo>
                      <a:pt x="0" y="32"/>
                    </a:lnTo>
                    <a:lnTo>
                      <a:pt x="0" y="32"/>
                    </a:lnTo>
                    <a:lnTo>
                      <a:pt x="0" y="25"/>
                    </a:lnTo>
                    <a:lnTo>
                      <a:pt x="2" y="19"/>
                    </a:lnTo>
                    <a:lnTo>
                      <a:pt x="5" y="14"/>
                    </a:lnTo>
                    <a:lnTo>
                      <a:pt x="9" y="10"/>
                    </a:lnTo>
                    <a:lnTo>
                      <a:pt x="13" y="6"/>
                    </a:lnTo>
                    <a:lnTo>
                      <a:pt x="19" y="3"/>
                    </a:lnTo>
                    <a:lnTo>
                      <a:pt x="24" y="1"/>
                    </a:lnTo>
                    <a:lnTo>
                      <a:pt x="31" y="0"/>
                    </a:lnTo>
                    <a:lnTo>
                      <a:pt x="193" y="0"/>
                    </a:lnTo>
                    <a:lnTo>
                      <a:pt x="193" y="0"/>
                    </a:lnTo>
                    <a:lnTo>
                      <a:pt x="199" y="1"/>
                    </a:lnTo>
                    <a:lnTo>
                      <a:pt x="205" y="3"/>
                    </a:lnTo>
                    <a:lnTo>
                      <a:pt x="210" y="6"/>
                    </a:lnTo>
                    <a:lnTo>
                      <a:pt x="215" y="10"/>
                    </a:lnTo>
                    <a:lnTo>
                      <a:pt x="219" y="14"/>
                    </a:lnTo>
                    <a:lnTo>
                      <a:pt x="222" y="19"/>
                    </a:lnTo>
                    <a:lnTo>
                      <a:pt x="224" y="25"/>
                    </a:lnTo>
                    <a:lnTo>
                      <a:pt x="224" y="32"/>
                    </a:lnTo>
                    <a:lnTo>
                      <a:pt x="224" y="68"/>
                    </a:lnTo>
                    <a:lnTo>
                      <a:pt x="0" y="68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solidFill>
                  <a:srgbClr val="081131"/>
                </a:solidFill>
                <a:prstDash val="solid"/>
                <a:round/>
              </a:ln>
            </p:spPr>
            <p:txBody>
              <a:bodyPr vert="horz" wrap="square" lIns="121904" tIns="60952" rIns="121904" bIns="60952" numCol="1" anchor="t" anchorCtr="0" compatLnSpc="1"/>
              <a:lstStyle/>
              <a:p>
                <a:pPr defTabSz="913765"/>
                <a:endParaRPr lang="zh-CN" altLang="en-US">
                  <a:solidFill>
                    <a:srgbClr val="3B3838"/>
                  </a:solidFill>
                </a:endParaRPr>
              </a:p>
            </p:txBody>
          </p:sp>
        </p:grpSp>
      </p:grpSp>
      <p:sp>
        <p:nvSpPr>
          <p:cNvPr id="132" name="矩形 131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3" name="矩形 132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4" name="矩形 133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3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3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2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3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3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54" grpId="0"/>
          <p:bldP spid="5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3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3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1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2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3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3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54" grpId="0"/>
          <p:bldP spid="56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39"/>
          <p:cNvSpPr>
            <a:spLocks noChangeArrowheads="1"/>
          </p:cNvSpPr>
          <p:nvPr/>
        </p:nvSpPr>
        <p:spPr bwMode="auto">
          <a:xfrm>
            <a:off x="1425575" y="386715"/>
            <a:ext cx="866013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2. Create flowcharts (sequential) to solve basic problems </a:t>
            </a:r>
            <a:endParaRPr lang="zh-CN" altLang="en-US" sz="3200" b="1" dirty="0">
              <a:solidFill>
                <a:srgbClr val="5C5D5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2" name="Picture 1" descr="Screenshot (47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0260" y="1279525"/>
            <a:ext cx="5262245" cy="50171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7"/>
          <p:cNvSpPr txBox="1"/>
          <p:nvPr/>
        </p:nvSpPr>
        <p:spPr>
          <a:xfrm>
            <a:off x="455374" y="2752129"/>
            <a:ext cx="1267724" cy="377190"/>
          </a:xfrm>
          <a:prstGeom prst="rect">
            <a:avLst/>
          </a:prstGeom>
          <a:noFill/>
        </p:spPr>
        <p:txBody>
          <a:bodyPr wrap="square" lIns="91416" tIns="45707" rIns="91416" bIns="45707" rtlCol="0" anchor="ctr">
            <a:spAutoFit/>
          </a:bodyPr>
          <a:lstStyle>
            <a:defPPr>
              <a:defRPr lang="zh-CN"/>
            </a:defPPr>
            <a:lvl1pPr algn="ctr">
              <a:defRPr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defTabSz="1218565"/>
            <a:r>
              <a:rPr lang="en-US" sz="186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Constants                                     </a:t>
            </a:r>
            <a:endParaRPr lang="en-US" sz="186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2" name="TextBox 48"/>
          <p:cNvSpPr txBox="1"/>
          <p:nvPr/>
        </p:nvSpPr>
        <p:spPr>
          <a:xfrm>
            <a:off x="2335960" y="3202457"/>
            <a:ext cx="1591020" cy="377190"/>
          </a:xfrm>
          <a:prstGeom prst="rect">
            <a:avLst/>
          </a:prstGeom>
          <a:noFill/>
        </p:spPr>
        <p:txBody>
          <a:bodyPr wrap="square" lIns="91416" tIns="45707" rIns="91416" bIns="45707" rtlCol="0" anchor="ctr">
            <a:spAutoFit/>
          </a:bodyPr>
          <a:lstStyle/>
          <a:p>
            <a:pPr algn="ctr" defTabSz="1218565"/>
            <a:r>
              <a:rPr lang="en-US" sz="14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Characteristics </a:t>
            </a:r>
            <a:r>
              <a:rPr lang="en-US" sz="186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: </a:t>
            </a:r>
            <a:endParaRPr lang="en-US" sz="186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3" name="TextBox 49"/>
          <p:cNvSpPr txBox="1"/>
          <p:nvPr/>
        </p:nvSpPr>
        <p:spPr>
          <a:xfrm>
            <a:off x="6043565" y="4295309"/>
            <a:ext cx="1301648" cy="377190"/>
          </a:xfrm>
          <a:prstGeom prst="rect">
            <a:avLst/>
          </a:prstGeom>
          <a:noFill/>
        </p:spPr>
        <p:txBody>
          <a:bodyPr wrap="square" lIns="91416" tIns="45707" rIns="91416" bIns="45707" rtlCol="0" anchor="ctr">
            <a:spAutoFit/>
          </a:bodyPr>
          <a:lstStyle>
            <a:defPPr>
              <a:defRPr lang="zh-CN"/>
            </a:defPPr>
            <a:lvl1pPr algn="ctr">
              <a:defRPr sz="160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defTabSz="1218565"/>
            <a:r>
              <a:rPr lang="en-US" sz="186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Variables</a:t>
            </a:r>
            <a:endParaRPr lang="en-US" sz="186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4" name="TextBox 50"/>
          <p:cNvSpPr txBox="1"/>
          <p:nvPr/>
        </p:nvSpPr>
        <p:spPr>
          <a:xfrm>
            <a:off x="7270897" y="2866614"/>
            <a:ext cx="1591020" cy="377190"/>
          </a:xfrm>
          <a:prstGeom prst="rect">
            <a:avLst/>
          </a:prstGeom>
          <a:noFill/>
        </p:spPr>
        <p:txBody>
          <a:bodyPr wrap="square" lIns="91416" tIns="45707" rIns="91416" bIns="45707" rtlCol="0" anchor="ctr">
            <a:spAutoFit/>
          </a:bodyPr>
          <a:lstStyle/>
          <a:p>
            <a:pPr algn="ctr" defTabSz="1218565"/>
            <a:r>
              <a:rPr lang="en-US" sz="14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Characteristics</a:t>
            </a:r>
            <a:r>
              <a:rPr lang="en-US" sz="186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: </a:t>
            </a:r>
            <a:endParaRPr lang="en-US" sz="186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7760335" y="3956050"/>
            <a:ext cx="3912870" cy="2398395"/>
          </a:xfrm>
          <a:prstGeom prst="rect">
            <a:avLst/>
          </a:prstGeom>
        </p:spPr>
        <p:txBody>
          <a:bodyPr wrap="square" lIns="91416" tIns="45707" rIns="91416" bIns="45707">
            <a:spAutoFit/>
          </a:bodyPr>
          <a:lstStyle/>
          <a:p>
            <a:pPr algn="l" defTabSz="1218565">
              <a:lnSpc>
                <a:spcPct val="150000"/>
              </a:lnSpc>
            </a:pPr>
            <a:r>
              <a:rPr lang="zh-CN" altLang="en-US" sz="2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Values can be changed at any time during the course of the program. X + 4 = 7.  </a:t>
            </a:r>
            <a:endParaRPr lang="zh-CN" altLang="en-US" sz="2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l" defTabSz="1218565">
              <a:lnSpc>
                <a:spcPct val="150000"/>
              </a:lnSpc>
            </a:pPr>
            <a:r>
              <a:rPr lang="zh-CN" altLang="en-US" sz="2000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X is the variable value, and it can be changed</a:t>
            </a:r>
            <a:endParaRPr lang="zh-CN" altLang="en-US" sz="200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6" name="Freeform 4"/>
          <p:cNvSpPr/>
          <p:nvPr/>
        </p:nvSpPr>
        <p:spPr bwMode="auto">
          <a:xfrm>
            <a:off x="1956440" y="2185503"/>
            <a:ext cx="2328772" cy="2329529"/>
          </a:xfrm>
          <a:custGeom>
            <a:avLst/>
            <a:gdLst/>
            <a:ahLst/>
            <a:cxnLst/>
            <a:rect l="l" t="t" r="r" b="b"/>
            <a:pathLst>
              <a:path w="2628619" h="2628031">
                <a:moveTo>
                  <a:pt x="1316980" y="400615"/>
                </a:moveTo>
                <a:cubicBezTo>
                  <a:pt x="813885" y="400615"/>
                  <a:pt x="406046" y="809559"/>
                  <a:pt x="406046" y="1314016"/>
                </a:cubicBezTo>
                <a:cubicBezTo>
                  <a:pt x="406046" y="1818473"/>
                  <a:pt x="813885" y="2227417"/>
                  <a:pt x="1316980" y="2227417"/>
                </a:cubicBezTo>
                <a:cubicBezTo>
                  <a:pt x="1820075" y="2227417"/>
                  <a:pt x="2227914" y="1818473"/>
                  <a:pt x="2227914" y="1314016"/>
                </a:cubicBezTo>
                <a:cubicBezTo>
                  <a:pt x="2227914" y="809559"/>
                  <a:pt x="1820075" y="400615"/>
                  <a:pt x="1316980" y="400615"/>
                </a:cubicBezTo>
                <a:close/>
                <a:moveTo>
                  <a:pt x="1151586" y="0"/>
                </a:moveTo>
                <a:lnTo>
                  <a:pt x="1254227" y="145306"/>
                </a:lnTo>
                <a:lnTo>
                  <a:pt x="1316813" y="142801"/>
                </a:lnTo>
                <a:lnTo>
                  <a:pt x="1379399" y="145306"/>
                </a:lnTo>
                <a:lnTo>
                  <a:pt x="1482041" y="0"/>
                </a:lnTo>
                <a:lnTo>
                  <a:pt x="1522096" y="5011"/>
                </a:lnTo>
                <a:lnTo>
                  <a:pt x="1564654" y="12526"/>
                </a:lnTo>
                <a:lnTo>
                  <a:pt x="1617227" y="182885"/>
                </a:lnTo>
                <a:lnTo>
                  <a:pt x="1679813" y="200422"/>
                </a:lnTo>
                <a:lnTo>
                  <a:pt x="1707351" y="210443"/>
                </a:lnTo>
                <a:lnTo>
                  <a:pt x="1737392" y="220464"/>
                </a:lnTo>
                <a:lnTo>
                  <a:pt x="1880089" y="115243"/>
                </a:lnTo>
                <a:lnTo>
                  <a:pt x="1917640" y="132780"/>
                </a:lnTo>
                <a:lnTo>
                  <a:pt x="1955192" y="152822"/>
                </a:lnTo>
                <a:lnTo>
                  <a:pt x="1952689" y="333201"/>
                </a:lnTo>
                <a:lnTo>
                  <a:pt x="2002758" y="368275"/>
                </a:lnTo>
                <a:lnTo>
                  <a:pt x="2027792" y="388317"/>
                </a:lnTo>
                <a:lnTo>
                  <a:pt x="2052827" y="405854"/>
                </a:lnTo>
                <a:lnTo>
                  <a:pt x="2223061" y="348233"/>
                </a:lnTo>
                <a:lnTo>
                  <a:pt x="2253102" y="378296"/>
                </a:lnTo>
                <a:lnTo>
                  <a:pt x="2283144" y="408360"/>
                </a:lnTo>
                <a:lnTo>
                  <a:pt x="2225564" y="578718"/>
                </a:lnTo>
                <a:lnTo>
                  <a:pt x="2263116" y="626318"/>
                </a:lnTo>
                <a:lnTo>
                  <a:pt x="2298164" y="678929"/>
                </a:lnTo>
                <a:lnTo>
                  <a:pt x="2475909" y="676424"/>
                </a:lnTo>
                <a:lnTo>
                  <a:pt x="2495937" y="711498"/>
                </a:lnTo>
                <a:lnTo>
                  <a:pt x="2515964" y="749077"/>
                </a:lnTo>
                <a:lnTo>
                  <a:pt x="2408316" y="891877"/>
                </a:lnTo>
                <a:lnTo>
                  <a:pt x="2428343" y="952004"/>
                </a:lnTo>
                <a:lnTo>
                  <a:pt x="2438357" y="984572"/>
                </a:lnTo>
                <a:lnTo>
                  <a:pt x="2445868" y="1014636"/>
                </a:lnTo>
                <a:lnTo>
                  <a:pt x="2616102" y="1067246"/>
                </a:lnTo>
                <a:lnTo>
                  <a:pt x="2628619" y="1149920"/>
                </a:lnTo>
                <a:lnTo>
                  <a:pt x="2483419" y="1252637"/>
                </a:lnTo>
                <a:lnTo>
                  <a:pt x="2485923" y="1312763"/>
                </a:lnTo>
                <a:lnTo>
                  <a:pt x="2483419" y="1375395"/>
                </a:lnTo>
                <a:lnTo>
                  <a:pt x="2628619" y="1478111"/>
                </a:lnTo>
                <a:lnTo>
                  <a:pt x="2623612" y="1520701"/>
                </a:lnTo>
                <a:lnTo>
                  <a:pt x="2616102" y="1560785"/>
                </a:lnTo>
                <a:lnTo>
                  <a:pt x="2445868" y="1615901"/>
                </a:lnTo>
                <a:lnTo>
                  <a:pt x="2428343" y="1676028"/>
                </a:lnTo>
                <a:lnTo>
                  <a:pt x="2418330" y="1706091"/>
                </a:lnTo>
                <a:lnTo>
                  <a:pt x="2408316" y="1736154"/>
                </a:lnTo>
                <a:lnTo>
                  <a:pt x="2515964" y="1878955"/>
                </a:lnTo>
                <a:lnTo>
                  <a:pt x="2495937" y="1916534"/>
                </a:lnTo>
                <a:lnTo>
                  <a:pt x="2475909" y="1951608"/>
                </a:lnTo>
                <a:lnTo>
                  <a:pt x="2298164" y="1949102"/>
                </a:lnTo>
                <a:lnTo>
                  <a:pt x="2263116" y="2001713"/>
                </a:lnTo>
                <a:lnTo>
                  <a:pt x="2245592" y="2026766"/>
                </a:lnTo>
                <a:lnTo>
                  <a:pt x="2225564" y="2049313"/>
                </a:lnTo>
                <a:lnTo>
                  <a:pt x="2283144" y="2219672"/>
                </a:lnTo>
                <a:lnTo>
                  <a:pt x="2253102" y="2252240"/>
                </a:lnTo>
                <a:lnTo>
                  <a:pt x="2223061" y="2282304"/>
                </a:lnTo>
                <a:lnTo>
                  <a:pt x="2052827" y="2224682"/>
                </a:lnTo>
                <a:lnTo>
                  <a:pt x="2002758" y="2262261"/>
                </a:lnTo>
                <a:lnTo>
                  <a:pt x="1952689" y="2297335"/>
                </a:lnTo>
                <a:lnTo>
                  <a:pt x="1955192" y="2475210"/>
                </a:lnTo>
                <a:lnTo>
                  <a:pt x="1917640" y="2495252"/>
                </a:lnTo>
                <a:lnTo>
                  <a:pt x="1880089" y="2512789"/>
                </a:lnTo>
                <a:lnTo>
                  <a:pt x="1737392" y="2407567"/>
                </a:lnTo>
                <a:lnTo>
                  <a:pt x="1679813" y="2427609"/>
                </a:lnTo>
                <a:lnTo>
                  <a:pt x="1647268" y="2435125"/>
                </a:lnTo>
                <a:lnTo>
                  <a:pt x="1617227" y="2445146"/>
                </a:lnTo>
                <a:lnTo>
                  <a:pt x="1564654" y="2615505"/>
                </a:lnTo>
                <a:lnTo>
                  <a:pt x="1482041" y="2628031"/>
                </a:lnTo>
                <a:lnTo>
                  <a:pt x="1379399" y="2482725"/>
                </a:lnTo>
                <a:lnTo>
                  <a:pt x="1316813" y="2482725"/>
                </a:lnTo>
                <a:lnTo>
                  <a:pt x="1254227" y="2482725"/>
                </a:lnTo>
                <a:lnTo>
                  <a:pt x="1151586" y="2628031"/>
                </a:lnTo>
                <a:lnTo>
                  <a:pt x="1109027" y="2623021"/>
                </a:lnTo>
                <a:lnTo>
                  <a:pt x="1066469" y="2615505"/>
                </a:lnTo>
                <a:lnTo>
                  <a:pt x="1013896" y="2445146"/>
                </a:lnTo>
                <a:lnTo>
                  <a:pt x="953813" y="2427609"/>
                </a:lnTo>
                <a:lnTo>
                  <a:pt x="923772" y="2417588"/>
                </a:lnTo>
                <a:lnTo>
                  <a:pt x="896234" y="2407567"/>
                </a:lnTo>
                <a:lnTo>
                  <a:pt x="753538" y="2512789"/>
                </a:lnTo>
                <a:lnTo>
                  <a:pt x="715986" y="2495252"/>
                </a:lnTo>
                <a:lnTo>
                  <a:pt x="678434" y="2475210"/>
                </a:lnTo>
                <a:lnTo>
                  <a:pt x="680938" y="2297335"/>
                </a:lnTo>
                <a:lnTo>
                  <a:pt x="630869" y="2262261"/>
                </a:lnTo>
                <a:lnTo>
                  <a:pt x="605834" y="2242219"/>
                </a:lnTo>
                <a:lnTo>
                  <a:pt x="580800" y="2224682"/>
                </a:lnTo>
                <a:lnTo>
                  <a:pt x="410566" y="2282304"/>
                </a:lnTo>
                <a:lnTo>
                  <a:pt x="380524" y="2252240"/>
                </a:lnTo>
                <a:lnTo>
                  <a:pt x="350483" y="2219672"/>
                </a:lnTo>
                <a:lnTo>
                  <a:pt x="408062" y="2049313"/>
                </a:lnTo>
                <a:lnTo>
                  <a:pt x="370510" y="2001713"/>
                </a:lnTo>
                <a:lnTo>
                  <a:pt x="335462" y="1949102"/>
                </a:lnTo>
                <a:lnTo>
                  <a:pt x="157717" y="1951608"/>
                </a:lnTo>
                <a:lnTo>
                  <a:pt x="137690" y="1916534"/>
                </a:lnTo>
                <a:lnTo>
                  <a:pt x="117662" y="1878955"/>
                </a:lnTo>
                <a:lnTo>
                  <a:pt x="225310" y="1736154"/>
                </a:lnTo>
                <a:lnTo>
                  <a:pt x="205283" y="1676028"/>
                </a:lnTo>
                <a:lnTo>
                  <a:pt x="195269" y="1645964"/>
                </a:lnTo>
                <a:lnTo>
                  <a:pt x="187759" y="1615901"/>
                </a:lnTo>
                <a:lnTo>
                  <a:pt x="15021" y="1560785"/>
                </a:lnTo>
                <a:lnTo>
                  <a:pt x="0" y="1478111"/>
                </a:lnTo>
                <a:lnTo>
                  <a:pt x="150207" y="1375395"/>
                </a:lnTo>
                <a:lnTo>
                  <a:pt x="147703" y="1312763"/>
                </a:lnTo>
                <a:lnTo>
                  <a:pt x="150207" y="1252637"/>
                </a:lnTo>
                <a:lnTo>
                  <a:pt x="0" y="1149920"/>
                </a:lnTo>
                <a:lnTo>
                  <a:pt x="7510" y="1107331"/>
                </a:lnTo>
                <a:lnTo>
                  <a:pt x="15021" y="1067246"/>
                </a:lnTo>
                <a:lnTo>
                  <a:pt x="187759" y="1014636"/>
                </a:lnTo>
                <a:lnTo>
                  <a:pt x="205283" y="952004"/>
                </a:lnTo>
                <a:lnTo>
                  <a:pt x="215297" y="921941"/>
                </a:lnTo>
                <a:lnTo>
                  <a:pt x="225310" y="891877"/>
                </a:lnTo>
                <a:lnTo>
                  <a:pt x="117662" y="749077"/>
                </a:lnTo>
                <a:lnTo>
                  <a:pt x="137690" y="711498"/>
                </a:lnTo>
                <a:lnTo>
                  <a:pt x="157717" y="676424"/>
                </a:lnTo>
                <a:lnTo>
                  <a:pt x="335462" y="678929"/>
                </a:lnTo>
                <a:lnTo>
                  <a:pt x="370510" y="626318"/>
                </a:lnTo>
                <a:lnTo>
                  <a:pt x="388034" y="601266"/>
                </a:lnTo>
                <a:lnTo>
                  <a:pt x="408062" y="578718"/>
                </a:lnTo>
                <a:lnTo>
                  <a:pt x="350483" y="408360"/>
                </a:lnTo>
                <a:lnTo>
                  <a:pt x="380524" y="378296"/>
                </a:lnTo>
                <a:lnTo>
                  <a:pt x="410566" y="348233"/>
                </a:lnTo>
                <a:lnTo>
                  <a:pt x="580800" y="405854"/>
                </a:lnTo>
                <a:lnTo>
                  <a:pt x="630869" y="368275"/>
                </a:lnTo>
                <a:lnTo>
                  <a:pt x="680938" y="333201"/>
                </a:lnTo>
                <a:lnTo>
                  <a:pt x="678434" y="152822"/>
                </a:lnTo>
                <a:lnTo>
                  <a:pt x="715986" y="132780"/>
                </a:lnTo>
                <a:lnTo>
                  <a:pt x="753538" y="115243"/>
                </a:lnTo>
                <a:lnTo>
                  <a:pt x="896234" y="220464"/>
                </a:lnTo>
                <a:lnTo>
                  <a:pt x="953813" y="200422"/>
                </a:lnTo>
                <a:lnTo>
                  <a:pt x="983855" y="190401"/>
                </a:lnTo>
                <a:lnTo>
                  <a:pt x="1013896" y="182885"/>
                </a:lnTo>
                <a:lnTo>
                  <a:pt x="1066469" y="12526"/>
                </a:lnTo>
                <a:close/>
              </a:path>
            </a:pathLst>
          </a:custGeom>
          <a:solidFill>
            <a:srgbClr val="3B3838"/>
          </a:solidFill>
          <a:ln w="3175" cap="flat" cmpd="sng" algn="ctr">
            <a:noFill/>
            <a:prstDash val="solid"/>
          </a:ln>
          <a:effectLst/>
        </p:spPr>
        <p:txBody>
          <a:bodyPr lIns="0" tIns="45707" rIns="0" bIns="45707" anchor="ctr"/>
          <a:lstStyle/>
          <a:p>
            <a:pPr algn="ctr" defTabSz="913765" fontAlgn="base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endParaRPr lang="en-US" sz="2800" kern="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7" name="Freeform 6"/>
          <p:cNvSpPr/>
          <p:nvPr/>
        </p:nvSpPr>
        <p:spPr bwMode="auto">
          <a:xfrm>
            <a:off x="5773293" y="3509803"/>
            <a:ext cx="1840700" cy="1841301"/>
          </a:xfrm>
          <a:custGeom>
            <a:avLst/>
            <a:gdLst/>
            <a:ahLst/>
            <a:cxnLst/>
            <a:rect l="l" t="t" r="r" b="b"/>
            <a:pathLst>
              <a:path w="1487948" h="1487615">
                <a:moveTo>
                  <a:pt x="743975" y="297790"/>
                </a:moveTo>
                <a:cubicBezTo>
                  <a:pt x="496116" y="297790"/>
                  <a:pt x="295186" y="497479"/>
                  <a:pt x="295186" y="743808"/>
                </a:cubicBezTo>
                <a:cubicBezTo>
                  <a:pt x="295186" y="990137"/>
                  <a:pt x="496116" y="1189826"/>
                  <a:pt x="743975" y="1189826"/>
                </a:cubicBezTo>
                <a:cubicBezTo>
                  <a:pt x="991834" y="1189826"/>
                  <a:pt x="1192764" y="990137"/>
                  <a:pt x="1192764" y="743808"/>
                </a:cubicBezTo>
                <a:cubicBezTo>
                  <a:pt x="1192764" y="497479"/>
                  <a:pt x="991834" y="297790"/>
                  <a:pt x="743975" y="297790"/>
                </a:cubicBezTo>
                <a:close/>
                <a:moveTo>
                  <a:pt x="693753" y="0"/>
                </a:moveTo>
                <a:lnTo>
                  <a:pt x="770837" y="149228"/>
                </a:lnTo>
                <a:lnTo>
                  <a:pt x="801203" y="151560"/>
                </a:lnTo>
                <a:lnTo>
                  <a:pt x="829233" y="153891"/>
                </a:lnTo>
                <a:lnTo>
                  <a:pt x="857264" y="158555"/>
                </a:lnTo>
                <a:lnTo>
                  <a:pt x="885294" y="163218"/>
                </a:lnTo>
                <a:lnTo>
                  <a:pt x="997416" y="41970"/>
                </a:lnTo>
                <a:lnTo>
                  <a:pt x="1018439" y="48965"/>
                </a:lnTo>
                <a:lnTo>
                  <a:pt x="1037126" y="58292"/>
                </a:lnTo>
                <a:lnTo>
                  <a:pt x="1076835" y="74614"/>
                </a:lnTo>
                <a:lnTo>
                  <a:pt x="1069828" y="240164"/>
                </a:lnTo>
                <a:lnTo>
                  <a:pt x="1093186" y="256485"/>
                </a:lnTo>
                <a:lnTo>
                  <a:pt x="1116545" y="272807"/>
                </a:lnTo>
                <a:lnTo>
                  <a:pt x="1139904" y="291461"/>
                </a:lnTo>
                <a:lnTo>
                  <a:pt x="1160927" y="312446"/>
                </a:lnTo>
                <a:lnTo>
                  <a:pt x="1312758" y="261149"/>
                </a:lnTo>
                <a:lnTo>
                  <a:pt x="1340789" y="298456"/>
                </a:lnTo>
                <a:lnTo>
                  <a:pt x="1352468" y="317109"/>
                </a:lnTo>
                <a:lnTo>
                  <a:pt x="1368819" y="335763"/>
                </a:lnTo>
                <a:lnTo>
                  <a:pt x="1280056" y="468669"/>
                </a:lnTo>
                <a:lnTo>
                  <a:pt x="1287064" y="480327"/>
                </a:lnTo>
                <a:lnTo>
                  <a:pt x="1294071" y="496649"/>
                </a:lnTo>
                <a:lnTo>
                  <a:pt x="1305750" y="522298"/>
                </a:lnTo>
                <a:lnTo>
                  <a:pt x="1315094" y="547946"/>
                </a:lnTo>
                <a:lnTo>
                  <a:pt x="1324437" y="575926"/>
                </a:lnTo>
                <a:lnTo>
                  <a:pt x="1476269" y="608570"/>
                </a:lnTo>
                <a:lnTo>
                  <a:pt x="1483276" y="652872"/>
                </a:lnTo>
                <a:lnTo>
                  <a:pt x="1487948" y="701837"/>
                </a:lnTo>
                <a:lnTo>
                  <a:pt x="1350132" y="774120"/>
                </a:lnTo>
                <a:lnTo>
                  <a:pt x="1347796" y="802100"/>
                </a:lnTo>
                <a:lnTo>
                  <a:pt x="1345460" y="830080"/>
                </a:lnTo>
                <a:lnTo>
                  <a:pt x="1340789" y="855729"/>
                </a:lnTo>
                <a:lnTo>
                  <a:pt x="1333781" y="886040"/>
                </a:lnTo>
                <a:lnTo>
                  <a:pt x="1448238" y="988635"/>
                </a:lnTo>
                <a:lnTo>
                  <a:pt x="1431887" y="1032937"/>
                </a:lnTo>
                <a:lnTo>
                  <a:pt x="1410865" y="1077239"/>
                </a:lnTo>
                <a:lnTo>
                  <a:pt x="1259033" y="1067912"/>
                </a:lnTo>
                <a:lnTo>
                  <a:pt x="1242682" y="1093560"/>
                </a:lnTo>
                <a:lnTo>
                  <a:pt x="1226331" y="1116877"/>
                </a:lnTo>
                <a:lnTo>
                  <a:pt x="1209980" y="1137862"/>
                </a:lnTo>
                <a:lnTo>
                  <a:pt x="1191293" y="1158848"/>
                </a:lnTo>
                <a:lnTo>
                  <a:pt x="1235674" y="1303412"/>
                </a:lnTo>
                <a:lnTo>
                  <a:pt x="1198301" y="1336056"/>
                </a:lnTo>
                <a:lnTo>
                  <a:pt x="1179614" y="1350046"/>
                </a:lnTo>
                <a:lnTo>
                  <a:pt x="1158591" y="1364036"/>
                </a:lnTo>
                <a:lnTo>
                  <a:pt x="1030118" y="1282427"/>
                </a:lnTo>
                <a:lnTo>
                  <a:pt x="1006759" y="1294085"/>
                </a:lnTo>
                <a:lnTo>
                  <a:pt x="981065" y="1305744"/>
                </a:lnTo>
                <a:lnTo>
                  <a:pt x="955370" y="1315071"/>
                </a:lnTo>
                <a:lnTo>
                  <a:pt x="927340" y="1324397"/>
                </a:lnTo>
                <a:lnTo>
                  <a:pt x="892302" y="1475957"/>
                </a:lnTo>
                <a:lnTo>
                  <a:pt x="845584" y="1482952"/>
                </a:lnTo>
                <a:lnTo>
                  <a:pt x="798867" y="1487615"/>
                </a:lnTo>
                <a:lnTo>
                  <a:pt x="728791" y="1350046"/>
                </a:lnTo>
                <a:lnTo>
                  <a:pt x="700761" y="1350046"/>
                </a:lnTo>
                <a:lnTo>
                  <a:pt x="672730" y="1345382"/>
                </a:lnTo>
                <a:lnTo>
                  <a:pt x="642364" y="1343051"/>
                </a:lnTo>
                <a:lnTo>
                  <a:pt x="616669" y="1336056"/>
                </a:lnTo>
                <a:lnTo>
                  <a:pt x="511555" y="1450308"/>
                </a:lnTo>
                <a:lnTo>
                  <a:pt x="488197" y="1443313"/>
                </a:lnTo>
                <a:lnTo>
                  <a:pt x="467174" y="1436318"/>
                </a:lnTo>
                <a:lnTo>
                  <a:pt x="422792" y="1417665"/>
                </a:lnTo>
                <a:lnTo>
                  <a:pt x="429800" y="1259110"/>
                </a:lnTo>
                <a:lnTo>
                  <a:pt x="406441" y="1242788"/>
                </a:lnTo>
                <a:lnTo>
                  <a:pt x="383083" y="1226467"/>
                </a:lnTo>
                <a:lnTo>
                  <a:pt x="362060" y="1210145"/>
                </a:lnTo>
                <a:lnTo>
                  <a:pt x="341037" y="1191491"/>
                </a:lnTo>
                <a:lnTo>
                  <a:pt x="184534" y="1238125"/>
                </a:lnTo>
                <a:lnTo>
                  <a:pt x="156503" y="1205481"/>
                </a:lnTo>
                <a:lnTo>
                  <a:pt x="130809" y="1170506"/>
                </a:lnTo>
                <a:lnTo>
                  <a:pt x="219572" y="1032937"/>
                </a:lnTo>
                <a:lnTo>
                  <a:pt x="207893" y="1007288"/>
                </a:lnTo>
                <a:lnTo>
                  <a:pt x="193877" y="981640"/>
                </a:lnTo>
                <a:lnTo>
                  <a:pt x="182198" y="955991"/>
                </a:lnTo>
                <a:lnTo>
                  <a:pt x="172854" y="928011"/>
                </a:lnTo>
                <a:lnTo>
                  <a:pt x="14015" y="893036"/>
                </a:lnTo>
                <a:lnTo>
                  <a:pt x="7008" y="848734"/>
                </a:lnTo>
                <a:lnTo>
                  <a:pt x="0" y="806763"/>
                </a:lnTo>
                <a:lnTo>
                  <a:pt x="147160" y="732149"/>
                </a:lnTo>
                <a:lnTo>
                  <a:pt x="149496" y="701837"/>
                </a:lnTo>
                <a:lnTo>
                  <a:pt x="151832" y="671525"/>
                </a:lnTo>
                <a:lnTo>
                  <a:pt x="156503" y="643545"/>
                </a:lnTo>
                <a:lnTo>
                  <a:pt x="161175" y="615565"/>
                </a:lnTo>
                <a:lnTo>
                  <a:pt x="39710" y="501312"/>
                </a:lnTo>
                <a:lnTo>
                  <a:pt x="53725" y="461674"/>
                </a:lnTo>
                <a:lnTo>
                  <a:pt x="70076" y="424367"/>
                </a:lnTo>
                <a:lnTo>
                  <a:pt x="238259" y="431362"/>
                </a:lnTo>
                <a:lnTo>
                  <a:pt x="254610" y="408045"/>
                </a:lnTo>
                <a:lnTo>
                  <a:pt x="273297" y="384728"/>
                </a:lnTo>
                <a:lnTo>
                  <a:pt x="289648" y="361411"/>
                </a:lnTo>
                <a:lnTo>
                  <a:pt x="310671" y="340426"/>
                </a:lnTo>
                <a:lnTo>
                  <a:pt x="259282" y="177208"/>
                </a:lnTo>
                <a:lnTo>
                  <a:pt x="289648" y="151560"/>
                </a:lnTo>
                <a:lnTo>
                  <a:pt x="322350" y="128243"/>
                </a:lnTo>
                <a:lnTo>
                  <a:pt x="467174" y="219179"/>
                </a:lnTo>
                <a:lnTo>
                  <a:pt x="492868" y="205188"/>
                </a:lnTo>
                <a:lnTo>
                  <a:pt x="518563" y="193530"/>
                </a:lnTo>
                <a:lnTo>
                  <a:pt x="546593" y="184203"/>
                </a:lnTo>
                <a:lnTo>
                  <a:pt x="574624" y="174876"/>
                </a:lnTo>
                <a:lnTo>
                  <a:pt x="609662" y="9327"/>
                </a:lnTo>
                <a:lnTo>
                  <a:pt x="630685" y="6995"/>
                </a:lnTo>
                <a:lnTo>
                  <a:pt x="651707" y="2332"/>
                </a:lnTo>
                <a:close/>
              </a:path>
            </a:pathLst>
          </a:custGeom>
          <a:solidFill>
            <a:srgbClr val="155D85"/>
          </a:solidFill>
          <a:ln w="3175" cap="flat" cmpd="sng" algn="ctr">
            <a:noFill/>
            <a:prstDash val="solid"/>
          </a:ln>
          <a:effectLst/>
        </p:spPr>
        <p:txBody>
          <a:bodyPr lIns="0" tIns="45707" rIns="0" bIns="45707" anchor="ctr"/>
          <a:lstStyle/>
          <a:p>
            <a:pPr algn="ctr" defTabSz="913765" fontAlgn="base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endParaRPr lang="en-US" sz="2800" kern="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8" name="Freeform 8"/>
          <p:cNvSpPr/>
          <p:nvPr/>
        </p:nvSpPr>
        <p:spPr bwMode="auto">
          <a:xfrm>
            <a:off x="73228" y="1925032"/>
            <a:ext cx="2031611" cy="2031069"/>
          </a:xfrm>
          <a:custGeom>
            <a:avLst/>
            <a:gdLst/>
            <a:ahLst/>
            <a:cxnLst/>
            <a:rect l="l" t="t" r="r" b="b"/>
            <a:pathLst>
              <a:path w="2075647" h="2080525">
                <a:moveTo>
                  <a:pt x="1036488" y="349870"/>
                </a:moveTo>
                <a:cubicBezTo>
                  <a:pt x="655847" y="349870"/>
                  <a:pt x="347277" y="658371"/>
                  <a:pt x="347277" y="1038927"/>
                </a:cubicBezTo>
                <a:cubicBezTo>
                  <a:pt x="347277" y="1419483"/>
                  <a:pt x="655847" y="1727984"/>
                  <a:pt x="1036488" y="1727984"/>
                </a:cubicBezTo>
                <a:cubicBezTo>
                  <a:pt x="1417129" y="1727984"/>
                  <a:pt x="1725699" y="1419483"/>
                  <a:pt x="1725699" y="1038927"/>
                </a:cubicBezTo>
                <a:cubicBezTo>
                  <a:pt x="1725699" y="658371"/>
                  <a:pt x="1417129" y="349870"/>
                  <a:pt x="1036488" y="349870"/>
                </a:cubicBezTo>
                <a:close/>
                <a:moveTo>
                  <a:pt x="1096908" y="0"/>
                </a:moveTo>
                <a:lnTo>
                  <a:pt x="1138010" y="2569"/>
                </a:lnTo>
                <a:lnTo>
                  <a:pt x="1179112" y="7706"/>
                </a:lnTo>
                <a:lnTo>
                  <a:pt x="1230489" y="174661"/>
                </a:lnTo>
                <a:lnTo>
                  <a:pt x="1261315" y="182367"/>
                </a:lnTo>
                <a:lnTo>
                  <a:pt x="1292142" y="192641"/>
                </a:lnTo>
                <a:lnTo>
                  <a:pt x="1322968" y="200347"/>
                </a:lnTo>
                <a:lnTo>
                  <a:pt x="1353795" y="213190"/>
                </a:lnTo>
                <a:lnTo>
                  <a:pt x="1487376" y="100173"/>
                </a:lnTo>
                <a:lnTo>
                  <a:pt x="1523340" y="118153"/>
                </a:lnTo>
                <a:lnTo>
                  <a:pt x="1559304" y="138702"/>
                </a:lnTo>
                <a:lnTo>
                  <a:pt x="1538753" y="313363"/>
                </a:lnTo>
                <a:lnTo>
                  <a:pt x="1569580" y="333912"/>
                </a:lnTo>
                <a:lnTo>
                  <a:pt x="1595269" y="354460"/>
                </a:lnTo>
                <a:lnTo>
                  <a:pt x="1618388" y="375008"/>
                </a:lnTo>
                <a:lnTo>
                  <a:pt x="1644077" y="398125"/>
                </a:lnTo>
                <a:lnTo>
                  <a:pt x="1811054" y="344186"/>
                </a:lnTo>
                <a:lnTo>
                  <a:pt x="1836742" y="375008"/>
                </a:lnTo>
                <a:lnTo>
                  <a:pt x="1862431" y="405831"/>
                </a:lnTo>
                <a:lnTo>
                  <a:pt x="1777658" y="562512"/>
                </a:lnTo>
                <a:lnTo>
                  <a:pt x="1811054" y="619021"/>
                </a:lnTo>
                <a:lnTo>
                  <a:pt x="1823898" y="647275"/>
                </a:lnTo>
                <a:lnTo>
                  <a:pt x="1839311" y="678097"/>
                </a:lnTo>
                <a:lnTo>
                  <a:pt x="2019132" y="693508"/>
                </a:lnTo>
                <a:lnTo>
                  <a:pt x="2031976" y="732037"/>
                </a:lnTo>
                <a:lnTo>
                  <a:pt x="2042252" y="770565"/>
                </a:lnTo>
                <a:lnTo>
                  <a:pt x="1900964" y="881013"/>
                </a:lnTo>
                <a:lnTo>
                  <a:pt x="1906102" y="914404"/>
                </a:lnTo>
                <a:lnTo>
                  <a:pt x="1911240" y="945226"/>
                </a:lnTo>
                <a:lnTo>
                  <a:pt x="1913808" y="981186"/>
                </a:lnTo>
                <a:lnTo>
                  <a:pt x="1913808" y="1014577"/>
                </a:lnTo>
                <a:lnTo>
                  <a:pt x="2075647" y="1096771"/>
                </a:lnTo>
                <a:lnTo>
                  <a:pt x="2073078" y="1135299"/>
                </a:lnTo>
                <a:lnTo>
                  <a:pt x="2067941" y="1173827"/>
                </a:lnTo>
                <a:lnTo>
                  <a:pt x="1893257" y="1225198"/>
                </a:lnTo>
                <a:lnTo>
                  <a:pt x="1885551" y="1258589"/>
                </a:lnTo>
                <a:lnTo>
                  <a:pt x="1875275" y="1289412"/>
                </a:lnTo>
                <a:lnTo>
                  <a:pt x="1865000" y="1320235"/>
                </a:lnTo>
                <a:lnTo>
                  <a:pt x="1854724" y="1351057"/>
                </a:lnTo>
                <a:lnTo>
                  <a:pt x="1975461" y="1494896"/>
                </a:lnTo>
                <a:lnTo>
                  <a:pt x="1957479" y="1528287"/>
                </a:lnTo>
                <a:lnTo>
                  <a:pt x="1942066" y="1559110"/>
                </a:lnTo>
                <a:lnTo>
                  <a:pt x="1754538" y="1538561"/>
                </a:lnTo>
                <a:lnTo>
                  <a:pt x="1736556" y="1564247"/>
                </a:lnTo>
                <a:lnTo>
                  <a:pt x="1716005" y="1592501"/>
                </a:lnTo>
                <a:lnTo>
                  <a:pt x="1692886" y="1615618"/>
                </a:lnTo>
                <a:lnTo>
                  <a:pt x="1672335" y="1641303"/>
                </a:lnTo>
                <a:lnTo>
                  <a:pt x="1728850" y="1821102"/>
                </a:lnTo>
                <a:lnTo>
                  <a:pt x="1700592" y="1844219"/>
                </a:lnTo>
                <a:lnTo>
                  <a:pt x="1672335" y="1864767"/>
                </a:lnTo>
                <a:lnTo>
                  <a:pt x="1507927" y="1774868"/>
                </a:lnTo>
                <a:lnTo>
                  <a:pt x="1451412" y="1808259"/>
                </a:lnTo>
                <a:lnTo>
                  <a:pt x="1420585" y="1823670"/>
                </a:lnTo>
                <a:lnTo>
                  <a:pt x="1392328" y="1839081"/>
                </a:lnTo>
                <a:lnTo>
                  <a:pt x="1374346" y="2026586"/>
                </a:lnTo>
                <a:lnTo>
                  <a:pt x="1340950" y="2039428"/>
                </a:lnTo>
                <a:lnTo>
                  <a:pt x="1307555" y="2047134"/>
                </a:lnTo>
                <a:lnTo>
                  <a:pt x="1186818" y="1898158"/>
                </a:lnTo>
                <a:lnTo>
                  <a:pt x="1155992" y="1903295"/>
                </a:lnTo>
                <a:lnTo>
                  <a:pt x="1122596" y="1908432"/>
                </a:lnTo>
                <a:lnTo>
                  <a:pt x="1091770" y="1911001"/>
                </a:lnTo>
                <a:lnTo>
                  <a:pt x="1058375" y="1911001"/>
                </a:lnTo>
                <a:lnTo>
                  <a:pt x="971033" y="2080525"/>
                </a:lnTo>
                <a:lnTo>
                  <a:pt x="935069" y="2077957"/>
                </a:lnTo>
                <a:lnTo>
                  <a:pt x="901674" y="2072819"/>
                </a:lnTo>
                <a:lnTo>
                  <a:pt x="845158" y="1890452"/>
                </a:lnTo>
                <a:lnTo>
                  <a:pt x="814332" y="1882747"/>
                </a:lnTo>
                <a:lnTo>
                  <a:pt x="780937" y="1875041"/>
                </a:lnTo>
                <a:lnTo>
                  <a:pt x="750110" y="1864767"/>
                </a:lnTo>
                <a:lnTo>
                  <a:pt x="719284" y="1851924"/>
                </a:lnTo>
                <a:lnTo>
                  <a:pt x="577996" y="1975215"/>
                </a:lnTo>
                <a:lnTo>
                  <a:pt x="544601" y="1959803"/>
                </a:lnTo>
                <a:lnTo>
                  <a:pt x="511205" y="1939255"/>
                </a:lnTo>
                <a:lnTo>
                  <a:pt x="531756" y="1754319"/>
                </a:lnTo>
                <a:lnTo>
                  <a:pt x="506068" y="1733771"/>
                </a:lnTo>
                <a:lnTo>
                  <a:pt x="480379" y="1713223"/>
                </a:lnTo>
                <a:lnTo>
                  <a:pt x="454690" y="1690106"/>
                </a:lnTo>
                <a:lnTo>
                  <a:pt x="431570" y="1669557"/>
                </a:lnTo>
                <a:lnTo>
                  <a:pt x="254318" y="1726065"/>
                </a:lnTo>
                <a:lnTo>
                  <a:pt x="231198" y="1697811"/>
                </a:lnTo>
                <a:lnTo>
                  <a:pt x="208079" y="1666989"/>
                </a:lnTo>
                <a:lnTo>
                  <a:pt x="297989" y="1505170"/>
                </a:lnTo>
                <a:lnTo>
                  <a:pt x="264594" y="1446093"/>
                </a:lnTo>
                <a:lnTo>
                  <a:pt x="249181" y="1417839"/>
                </a:lnTo>
                <a:lnTo>
                  <a:pt x="236336" y="1387017"/>
                </a:lnTo>
                <a:lnTo>
                  <a:pt x="51378" y="1371606"/>
                </a:lnTo>
                <a:lnTo>
                  <a:pt x="41102" y="1338214"/>
                </a:lnTo>
                <a:lnTo>
                  <a:pt x="30827" y="1302255"/>
                </a:lnTo>
                <a:lnTo>
                  <a:pt x="172114" y="1184101"/>
                </a:lnTo>
                <a:lnTo>
                  <a:pt x="166977" y="1153279"/>
                </a:lnTo>
                <a:lnTo>
                  <a:pt x="164408" y="1119888"/>
                </a:lnTo>
                <a:lnTo>
                  <a:pt x="161839" y="1086497"/>
                </a:lnTo>
                <a:lnTo>
                  <a:pt x="159270" y="1053105"/>
                </a:lnTo>
                <a:lnTo>
                  <a:pt x="0" y="970912"/>
                </a:lnTo>
                <a:lnTo>
                  <a:pt x="2569" y="929815"/>
                </a:lnTo>
                <a:lnTo>
                  <a:pt x="7707" y="893855"/>
                </a:lnTo>
                <a:lnTo>
                  <a:pt x="179821" y="842484"/>
                </a:lnTo>
                <a:lnTo>
                  <a:pt x="187528" y="811662"/>
                </a:lnTo>
                <a:lnTo>
                  <a:pt x="200372" y="778271"/>
                </a:lnTo>
                <a:lnTo>
                  <a:pt x="210647" y="747448"/>
                </a:lnTo>
                <a:lnTo>
                  <a:pt x="220923" y="714057"/>
                </a:lnTo>
                <a:lnTo>
                  <a:pt x="105324" y="577924"/>
                </a:lnTo>
                <a:lnTo>
                  <a:pt x="123306" y="544533"/>
                </a:lnTo>
                <a:lnTo>
                  <a:pt x="141288" y="511141"/>
                </a:lnTo>
                <a:lnTo>
                  <a:pt x="321109" y="529121"/>
                </a:lnTo>
                <a:lnTo>
                  <a:pt x="339091" y="503436"/>
                </a:lnTo>
                <a:lnTo>
                  <a:pt x="359642" y="477750"/>
                </a:lnTo>
                <a:lnTo>
                  <a:pt x="380193" y="449496"/>
                </a:lnTo>
                <a:lnTo>
                  <a:pt x="403313" y="426379"/>
                </a:lnTo>
                <a:lnTo>
                  <a:pt x="349366" y="259424"/>
                </a:lnTo>
                <a:lnTo>
                  <a:pt x="380193" y="233738"/>
                </a:lnTo>
                <a:lnTo>
                  <a:pt x="411019" y="205484"/>
                </a:lnTo>
                <a:lnTo>
                  <a:pt x="567720" y="292815"/>
                </a:lnTo>
                <a:lnTo>
                  <a:pt x="624236" y="259424"/>
                </a:lnTo>
                <a:lnTo>
                  <a:pt x="655062" y="244012"/>
                </a:lnTo>
                <a:lnTo>
                  <a:pt x="683320" y="231170"/>
                </a:lnTo>
                <a:lnTo>
                  <a:pt x="698733" y="53940"/>
                </a:lnTo>
                <a:lnTo>
                  <a:pt x="737266" y="41097"/>
                </a:lnTo>
                <a:lnTo>
                  <a:pt x="775799" y="30823"/>
                </a:lnTo>
                <a:lnTo>
                  <a:pt x="886260" y="166956"/>
                </a:lnTo>
                <a:lnTo>
                  <a:pt x="919656" y="161819"/>
                </a:lnTo>
                <a:lnTo>
                  <a:pt x="953051" y="159250"/>
                </a:lnTo>
                <a:lnTo>
                  <a:pt x="983877" y="156682"/>
                </a:lnTo>
                <a:lnTo>
                  <a:pt x="1017273" y="154113"/>
                </a:lnTo>
                <a:close/>
              </a:path>
            </a:pathLst>
          </a:custGeom>
          <a:solidFill>
            <a:srgbClr val="155D85"/>
          </a:solidFill>
          <a:ln w="3175" cap="flat" cmpd="sng" algn="ctr">
            <a:noFill/>
            <a:prstDash val="solid"/>
          </a:ln>
          <a:effectLst/>
        </p:spPr>
        <p:txBody>
          <a:bodyPr lIns="0" tIns="45707" rIns="0" bIns="45707" anchor="ctr"/>
          <a:lstStyle/>
          <a:p>
            <a:pPr algn="ctr" defTabSz="913765" fontAlgn="base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endParaRPr lang="en-US" sz="2800" kern="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9" name="Freeform 6"/>
          <p:cNvSpPr/>
          <p:nvPr/>
        </p:nvSpPr>
        <p:spPr bwMode="auto">
          <a:xfrm>
            <a:off x="6938313" y="1925491"/>
            <a:ext cx="2223462" cy="2224191"/>
          </a:xfrm>
          <a:custGeom>
            <a:avLst/>
            <a:gdLst/>
            <a:ahLst/>
            <a:cxnLst/>
            <a:rect l="l" t="t" r="r" b="b"/>
            <a:pathLst>
              <a:path w="1487948" h="1487615">
                <a:moveTo>
                  <a:pt x="743975" y="297790"/>
                </a:moveTo>
                <a:cubicBezTo>
                  <a:pt x="496116" y="297790"/>
                  <a:pt x="295186" y="497479"/>
                  <a:pt x="295186" y="743808"/>
                </a:cubicBezTo>
                <a:cubicBezTo>
                  <a:pt x="295186" y="990137"/>
                  <a:pt x="496116" y="1189826"/>
                  <a:pt x="743975" y="1189826"/>
                </a:cubicBezTo>
                <a:cubicBezTo>
                  <a:pt x="991834" y="1189826"/>
                  <a:pt x="1192764" y="990137"/>
                  <a:pt x="1192764" y="743808"/>
                </a:cubicBezTo>
                <a:cubicBezTo>
                  <a:pt x="1192764" y="497479"/>
                  <a:pt x="991834" y="297790"/>
                  <a:pt x="743975" y="297790"/>
                </a:cubicBezTo>
                <a:close/>
                <a:moveTo>
                  <a:pt x="693753" y="0"/>
                </a:moveTo>
                <a:lnTo>
                  <a:pt x="770837" y="149228"/>
                </a:lnTo>
                <a:lnTo>
                  <a:pt x="801203" y="151560"/>
                </a:lnTo>
                <a:lnTo>
                  <a:pt x="829233" y="153891"/>
                </a:lnTo>
                <a:lnTo>
                  <a:pt x="857264" y="158555"/>
                </a:lnTo>
                <a:lnTo>
                  <a:pt x="885294" y="163218"/>
                </a:lnTo>
                <a:lnTo>
                  <a:pt x="997416" y="41970"/>
                </a:lnTo>
                <a:lnTo>
                  <a:pt x="1018439" y="48965"/>
                </a:lnTo>
                <a:lnTo>
                  <a:pt x="1037126" y="58292"/>
                </a:lnTo>
                <a:lnTo>
                  <a:pt x="1076835" y="74614"/>
                </a:lnTo>
                <a:lnTo>
                  <a:pt x="1069828" y="240164"/>
                </a:lnTo>
                <a:lnTo>
                  <a:pt x="1093186" y="256485"/>
                </a:lnTo>
                <a:lnTo>
                  <a:pt x="1116545" y="272807"/>
                </a:lnTo>
                <a:lnTo>
                  <a:pt x="1139904" y="291461"/>
                </a:lnTo>
                <a:lnTo>
                  <a:pt x="1160927" y="312446"/>
                </a:lnTo>
                <a:lnTo>
                  <a:pt x="1312758" y="261149"/>
                </a:lnTo>
                <a:lnTo>
                  <a:pt x="1340789" y="298456"/>
                </a:lnTo>
                <a:lnTo>
                  <a:pt x="1352468" y="317109"/>
                </a:lnTo>
                <a:lnTo>
                  <a:pt x="1368819" y="335763"/>
                </a:lnTo>
                <a:lnTo>
                  <a:pt x="1280056" y="468669"/>
                </a:lnTo>
                <a:lnTo>
                  <a:pt x="1287064" y="480327"/>
                </a:lnTo>
                <a:lnTo>
                  <a:pt x="1294071" y="496649"/>
                </a:lnTo>
                <a:lnTo>
                  <a:pt x="1305750" y="522298"/>
                </a:lnTo>
                <a:lnTo>
                  <a:pt x="1315094" y="547946"/>
                </a:lnTo>
                <a:lnTo>
                  <a:pt x="1324437" y="575926"/>
                </a:lnTo>
                <a:lnTo>
                  <a:pt x="1476269" y="608570"/>
                </a:lnTo>
                <a:lnTo>
                  <a:pt x="1483276" y="652872"/>
                </a:lnTo>
                <a:lnTo>
                  <a:pt x="1487948" y="701837"/>
                </a:lnTo>
                <a:lnTo>
                  <a:pt x="1350132" y="774120"/>
                </a:lnTo>
                <a:lnTo>
                  <a:pt x="1347796" y="802100"/>
                </a:lnTo>
                <a:lnTo>
                  <a:pt x="1345460" y="830080"/>
                </a:lnTo>
                <a:lnTo>
                  <a:pt x="1340789" y="855729"/>
                </a:lnTo>
                <a:lnTo>
                  <a:pt x="1333781" y="886040"/>
                </a:lnTo>
                <a:lnTo>
                  <a:pt x="1448238" y="988635"/>
                </a:lnTo>
                <a:lnTo>
                  <a:pt x="1431887" y="1032937"/>
                </a:lnTo>
                <a:lnTo>
                  <a:pt x="1410865" y="1077239"/>
                </a:lnTo>
                <a:lnTo>
                  <a:pt x="1259033" y="1067912"/>
                </a:lnTo>
                <a:lnTo>
                  <a:pt x="1242682" y="1093560"/>
                </a:lnTo>
                <a:lnTo>
                  <a:pt x="1226331" y="1116877"/>
                </a:lnTo>
                <a:lnTo>
                  <a:pt x="1209980" y="1137862"/>
                </a:lnTo>
                <a:lnTo>
                  <a:pt x="1191293" y="1158848"/>
                </a:lnTo>
                <a:lnTo>
                  <a:pt x="1235674" y="1303412"/>
                </a:lnTo>
                <a:lnTo>
                  <a:pt x="1198301" y="1336056"/>
                </a:lnTo>
                <a:lnTo>
                  <a:pt x="1179614" y="1350046"/>
                </a:lnTo>
                <a:lnTo>
                  <a:pt x="1158591" y="1364036"/>
                </a:lnTo>
                <a:lnTo>
                  <a:pt x="1030118" y="1282427"/>
                </a:lnTo>
                <a:lnTo>
                  <a:pt x="1006759" y="1294085"/>
                </a:lnTo>
                <a:lnTo>
                  <a:pt x="981065" y="1305744"/>
                </a:lnTo>
                <a:lnTo>
                  <a:pt x="955370" y="1315071"/>
                </a:lnTo>
                <a:lnTo>
                  <a:pt x="927340" y="1324397"/>
                </a:lnTo>
                <a:lnTo>
                  <a:pt x="892302" y="1475957"/>
                </a:lnTo>
                <a:lnTo>
                  <a:pt x="845584" y="1482952"/>
                </a:lnTo>
                <a:lnTo>
                  <a:pt x="798867" y="1487615"/>
                </a:lnTo>
                <a:lnTo>
                  <a:pt x="728791" y="1350046"/>
                </a:lnTo>
                <a:lnTo>
                  <a:pt x="700761" y="1350046"/>
                </a:lnTo>
                <a:lnTo>
                  <a:pt x="672730" y="1345382"/>
                </a:lnTo>
                <a:lnTo>
                  <a:pt x="642364" y="1343051"/>
                </a:lnTo>
                <a:lnTo>
                  <a:pt x="616669" y="1336056"/>
                </a:lnTo>
                <a:lnTo>
                  <a:pt x="511555" y="1450308"/>
                </a:lnTo>
                <a:lnTo>
                  <a:pt x="488197" y="1443313"/>
                </a:lnTo>
                <a:lnTo>
                  <a:pt x="467174" y="1436318"/>
                </a:lnTo>
                <a:lnTo>
                  <a:pt x="422792" y="1417665"/>
                </a:lnTo>
                <a:lnTo>
                  <a:pt x="429800" y="1259110"/>
                </a:lnTo>
                <a:lnTo>
                  <a:pt x="406441" y="1242788"/>
                </a:lnTo>
                <a:lnTo>
                  <a:pt x="383083" y="1226467"/>
                </a:lnTo>
                <a:lnTo>
                  <a:pt x="362060" y="1210145"/>
                </a:lnTo>
                <a:lnTo>
                  <a:pt x="341037" y="1191491"/>
                </a:lnTo>
                <a:lnTo>
                  <a:pt x="184534" y="1238125"/>
                </a:lnTo>
                <a:lnTo>
                  <a:pt x="156503" y="1205481"/>
                </a:lnTo>
                <a:lnTo>
                  <a:pt x="130809" y="1170506"/>
                </a:lnTo>
                <a:lnTo>
                  <a:pt x="219572" y="1032937"/>
                </a:lnTo>
                <a:lnTo>
                  <a:pt x="207893" y="1007288"/>
                </a:lnTo>
                <a:lnTo>
                  <a:pt x="193877" y="981640"/>
                </a:lnTo>
                <a:lnTo>
                  <a:pt x="182198" y="955991"/>
                </a:lnTo>
                <a:lnTo>
                  <a:pt x="172854" y="928011"/>
                </a:lnTo>
                <a:lnTo>
                  <a:pt x="14015" y="893036"/>
                </a:lnTo>
                <a:lnTo>
                  <a:pt x="7008" y="848734"/>
                </a:lnTo>
                <a:lnTo>
                  <a:pt x="0" y="806763"/>
                </a:lnTo>
                <a:lnTo>
                  <a:pt x="147160" y="732149"/>
                </a:lnTo>
                <a:lnTo>
                  <a:pt x="149496" y="701837"/>
                </a:lnTo>
                <a:lnTo>
                  <a:pt x="151832" y="671525"/>
                </a:lnTo>
                <a:lnTo>
                  <a:pt x="156503" y="643545"/>
                </a:lnTo>
                <a:lnTo>
                  <a:pt x="161175" y="615565"/>
                </a:lnTo>
                <a:lnTo>
                  <a:pt x="39710" y="501312"/>
                </a:lnTo>
                <a:lnTo>
                  <a:pt x="53725" y="461674"/>
                </a:lnTo>
                <a:lnTo>
                  <a:pt x="70076" y="424367"/>
                </a:lnTo>
                <a:lnTo>
                  <a:pt x="238259" y="431362"/>
                </a:lnTo>
                <a:lnTo>
                  <a:pt x="254610" y="408045"/>
                </a:lnTo>
                <a:lnTo>
                  <a:pt x="273297" y="384728"/>
                </a:lnTo>
                <a:lnTo>
                  <a:pt x="289648" y="361411"/>
                </a:lnTo>
                <a:lnTo>
                  <a:pt x="310671" y="340426"/>
                </a:lnTo>
                <a:lnTo>
                  <a:pt x="259282" y="177208"/>
                </a:lnTo>
                <a:lnTo>
                  <a:pt x="289648" y="151560"/>
                </a:lnTo>
                <a:lnTo>
                  <a:pt x="322350" y="128243"/>
                </a:lnTo>
                <a:lnTo>
                  <a:pt x="467174" y="219179"/>
                </a:lnTo>
                <a:lnTo>
                  <a:pt x="492868" y="205188"/>
                </a:lnTo>
                <a:lnTo>
                  <a:pt x="518563" y="193530"/>
                </a:lnTo>
                <a:lnTo>
                  <a:pt x="546593" y="184203"/>
                </a:lnTo>
                <a:lnTo>
                  <a:pt x="574624" y="174876"/>
                </a:lnTo>
                <a:lnTo>
                  <a:pt x="609662" y="9327"/>
                </a:lnTo>
                <a:lnTo>
                  <a:pt x="630685" y="6995"/>
                </a:lnTo>
                <a:lnTo>
                  <a:pt x="651707" y="2332"/>
                </a:lnTo>
                <a:close/>
              </a:path>
            </a:pathLst>
          </a:custGeom>
          <a:solidFill>
            <a:srgbClr val="3B3838"/>
          </a:solidFill>
          <a:ln w="3175" cap="flat" cmpd="sng" algn="ctr">
            <a:noFill/>
            <a:prstDash val="solid"/>
          </a:ln>
          <a:effectLst/>
        </p:spPr>
        <p:txBody>
          <a:bodyPr lIns="0" tIns="45707" rIns="0" bIns="45707" anchor="ctr"/>
          <a:lstStyle/>
          <a:p>
            <a:pPr algn="ctr" defTabSz="913765" fontAlgn="base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sz="2800" kern="0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1425575" y="386715"/>
            <a:ext cx="657225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zh-CN" sz="3200" b="1" dirty="0">
                <a:solidFill>
                  <a:srgbClr val="5C5D5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3. Distinguish between variables and constants </a:t>
            </a:r>
            <a:endParaRPr lang="en-US" altLang="zh-CN" sz="3200" b="1" dirty="0">
              <a:solidFill>
                <a:srgbClr val="5C5D5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44"/>
          <p:cNvSpPr/>
          <p:nvPr/>
        </p:nvSpPr>
        <p:spPr>
          <a:xfrm>
            <a:off x="189230" y="4515485"/>
            <a:ext cx="4231005" cy="1751965"/>
          </a:xfrm>
          <a:prstGeom prst="rect">
            <a:avLst/>
          </a:prstGeom>
        </p:spPr>
        <p:txBody>
          <a:bodyPr wrap="square" lIns="91416" tIns="45707" rIns="91416" bIns="45707">
            <a:spAutoFit/>
          </a:bodyPr>
          <a:p>
            <a:pPr algn="l" defTabSz="1218565">
              <a:lnSpc>
                <a:spcPct val="150000"/>
              </a:lnSpc>
            </a:pPr>
            <a:r>
              <a:rPr lang="zh-CN" altLang="en-US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Throughout the program, values cannot be changed. E.g., x + y = 8. </a:t>
            </a:r>
            <a:endParaRPr lang="zh-CN" altLang="en-US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l" defTabSz="1218565">
              <a:lnSpc>
                <a:spcPct val="150000"/>
              </a:lnSpc>
            </a:pPr>
            <a:r>
              <a:rPr lang="zh-CN" altLang="en-US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8 is a constant value that cannot be changed.</a:t>
            </a:r>
            <a:endParaRPr lang="zh-CN" altLang="en-US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86400000">
                                          <p:cBhvr>
                                            <p:cTn id="14" dur="8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Rot by="64800000">
                                          <p:cBhvr>
                                            <p:cTn id="24" dur="7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8" presetClass="emph" presetSubtype="0" repeatCount="indefinite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Rot by="-108000000">
                                          <p:cBhvr>
                                            <p:cTn id="34" dur="7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8" presetClass="emph" presetSubtype="0" repeatCount="indefinite" fill="hold" grpId="1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animRot by="86400000">
                                          <p:cBhvr>
                                            <p:cTn id="44" dur="7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grpId="0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/>
          <p:bldP spid="42" grpId="0"/>
          <p:bldP spid="43" grpId="0"/>
          <p:bldP spid="44" grpId="0"/>
          <p:bldP spid="45" grpId="0"/>
          <p:bldP spid="46" grpId="0" bldLvl="0" animBg="1"/>
          <p:bldP spid="46" grpId="1" bldLvl="0" animBg="1"/>
          <p:bldP spid="47" grpId="0" bldLvl="0" animBg="1"/>
          <p:bldP spid="47" grpId="1" bldLvl="0" animBg="1"/>
          <p:bldP spid="48" grpId="0" bldLvl="0" animBg="1"/>
          <p:bldP spid="48" grpId="1" bldLvl="0" animBg="1"/>
          <p:bldP spid="49" grpId="0" bldLvl="0" animBg="1"/>
          <p:bldP spid="49" grpId="1" bldLvl="0" animBg="1"/>
          <p:bldP spid="5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86400000">
                                          <p:cBhvr>
                                            <p:cTn id="14" dur="8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Rot by="64800000">
                                          <p:cBhvr>
                                            <p:cTn id="24" dur="7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8" presetClass="emph" presetSubtype="0" repeatCount="indefinite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Rot by="-108000000">
                                          <p:cBhvr>
                                            <p:cTn id="34" dur="7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8" presetClass="emph" presetSubtype="0" repeatCount="indefinite" fill="hold" grpId="1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animRot by="86400000">
                                          <p:cBhvr>
                                            <p:cTn id="44" dur="7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grpId="0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/>
          <p:bldP spid="42" grpId="0"/>
          <p:bldP spid="43" grpId="0"/>
          <p:bldP spid="44" grpId="0"/>
          <p:bldP spid="45" grpId="0"/>
          <p:bldP spid="46" grpId="0" bldLvl="0" animBg="1"/>
          <p:bldP spid="46" grpId="1" bldLvl="0" animBg="1"/>
          <p:bldP spid="47" grpId="0" bldLvl="0" animBg="1"/>
          <p:bldP spid="47" grpId="1" bldLvl="0" animBg="1"/>
          <p:bldP spid="48" grpId="0" bldLvl="0" animBg="1"/>
          <p:bldP spid="48" grpId="1" bldLvl="0" animBg="1"/>
          <p:bldP spid="49" grpId="0" bldLvl="0" animBg="1"/>
          <p:bldP spid="49" grpId="1" bldLvl="0" animBg="1"/>
          <p:bldP spid="51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39"/>
          <p:cNvSpPr>
            <a:spLocks noChangeArrowheads="1"/>
          </p:cNvSpPr>
          <p:nvPr/>
        </p:nvSpPr>
        <p:spPr bwMode="auto">
          <a:xfrm>
            <a:off x="1425575" y="386715"/>
            <a:ext cx="1946275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Usage</a:t>
            </a:r>
            <a:r>
              <a:rPr lang="en-US" altLang="zh-CN" sz="3200" b="1" dirty="0">
                <a:solidFill>
                  <a:srgbClr val="5C5D5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:</a:t>
            </a:r>
            <a:endParaRPr lang="en-US" altLang="zh-CN" sz="3200" b="1" dirty="0">
              <a:solidFill>
                <a:srgbClr val="5C5D5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0" name="矩形 39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44"/>
          <p:cNvSpPr/>
          <p:nvPr/>
        </p:nvSpPr>
        <p:spPr>
          <a:xfrm>
            <a:off x="1425575" y="1772285"/>
            <a:ext cx="7962265" cy="1336675"/>
          </a:xfrm>
          <a:prstGeom prst="rect">
            <a:avLst/>
          </a:prstGeom>
        </p:spPr>
        <p:txBody>
          <a:bodyPr wrap="square" lIns="91416" tIns="45707" rIns="91416" bIns="45707">
            <a:spAutoFit/>
          </a:bodyPr>
          <a:p>
            <a:pPr algn="l" defTabSz="1218565">
              <a:lnSpc>
                <a:spcPct val="150000"/>
              </a:lnSpc>
            </a:pPr>
            <a:r>
              <a:rPr lang="en-US" altLang="zh-CN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Constants</a:t>
            </a:r>
            <a:endParaRPr lang="zh-CN" altLang="en-US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l" defTabSz="1218565">
              <a:lnSpc>
                <a:spcPct val="150000"/>
              </a:lnSpc>
            </a:pPr>
            <a:r>
              <a:rPr lang="zh-CN" altLang="en-US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Use constants when you want to declare something that won’t be changed midway through your program's execution.</a:t>
            </a:r>
            <a:endParaRPr lang="zh-CN" altLang="en-US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" name="矩形 44"/>
          <p:cNvSpPr/>
          <p:nvPr/>
        </p:nvSpPr>
        <p:spPr>
          <a:xfrm>
            <a:off x="1425575" y="3903980"/>
            <a:ext cx="7962265" cy="1336675"/>
          </a:xfrm>
          <a:prstGeom prst="rect">
            <a:avLst/>
          </a:prstGeom>
        </p:spPr>
        <p:txBody>
          <a:bodyPr wrap="square" lIns="91416" tIns="45707" rIns="91416" bIns="45707">
            <a:spAutoFit/>
          </a:bodyPr>
          <a:p>
            <a:pPr algn="l" defTabSz="1218565">
              <a:lnSpc>
                <a:spcPct val="150000"/>
              </a:lnSpc>
            </a:pPr>
            <a:r>
              <a:rPr lang="en-US" altLang="zh-CN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variables</a:t>
            </a:r>
            <a:endParaRPr lang="zh-CN" altLang="en-US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l" defTabSz="1218565">
              <a:lnSpc>
                <a:spcPct val="150000"/>
              </a:lnSpc>
            </a:pPr>
            <a:r>
              <a:rPr lang="zh-CN" altLang="en-US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Use variables to store data that may or may not change during the running of the program.</a:t>
            </a:r>
            <a:endParaRPr lang="zh-CN" altLang="en-US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8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文本框 56"/>
          <p:cNvSpPr txBox="1"/>
          <p:nvPr/>
        </p:nvSpPr>
        <p:spPr>
          <a:xfrm>
            <a:off x="1342436" y="2306090"/>
            <a:ext cx="9507128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What is an identifier? Python Identifier is the name we give to identify a variable, function, class, module or other object.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7" name="Rectangle 39"/>
          <p:cNvSpPr>
            <a:spLocks noChangeArrowheads="1"/>
          </p:cNvSpPr>
          <p:nvPr/>
        </p:nvSpPr>
        <p:spPr bwMode="auto">
          <a:xfrm>
            <a:off x="1426845" y="300355"/>
            <a:ext cx="7863840" cy="177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rgbClr val="5C5D5F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Demonstrate an understanding of the rules to be followed when naming identifiers. </a:t>
            </a:r>
            <a:endParaRPr lang="zh-CN" altLang="en-US" sz="3200" b="1" dirty="0">
              <a:solidFill>
                <a:srgbClr val="5C5D5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 rot="5400000">
            <a:off x="441384" y="293406"/>
            <a:ext cx="936000" cy="349190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 rot="5400000">
            <a:off x="690107" y="445006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 rot="5400000">
            <a:off x="787229" y="445007"/>
            <a:ext cx="936000" cy="45989"/>
          </a:xfrm>
          <a:prstGeom prst="rect">
            <a:avLst/>
          </a:prstGeom>
          <a:solidFill>
            <a:srgbClr val="155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4" name="Picture 3" descr="Screenshot (45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0205" y="2937510"/>
            <a:ext cx="5208905" cy="3357880"/>
          </a:xfrm>
          <a:prstGeom prst="rect">
            <a:avLst/>
          </a:prstGeom>
        </p:spPr>
      </p:pic>
      <p:sp>
        <p:nvSpPr>
          <p:cNvPr id="5" name="文本框 56"/>
          <p:cNvSpPr txBox="1"/>
          <p:nvPr/>
        </p:nvSpPr>
        <p:spPr>
          <a:xfrm>
            <a:off x="7377430" y="3154045"/>
            <a:ext cx="4448175" cy="2666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Identifiers are case-sensitive, meaning that "myVar" is not the same as "myvar".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It is important to follow these rules when naming identifiers in Python to avoid syntax errors and to ensure that the code is clear and easy to read. It is also a good idea to use descriptive and meaningful names for identifiers to make the code more self-explanatory.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0723245" y="72517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6" grpId="0"/>
          <p:bldP spid="3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6" grpId="0"/>
          <p:bldP spid="37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9"/>
          <p:cNvSpPr>
            <a:spLocks noChangeArrowheads="1"/>
          </p:cNvSpPr>
          <p:nvPr/>
        </p:nvSpPr>
        <p:spPr bwMode="auto">
          <a:xfrm>
            <a:off x="1906905" y="401320"/>
            <a:ext cx="7105015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Recommend appropriate data types that should be used to store given data.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文本框 56"/>
          <p:cNvSpPr txBox="1"/>
          <p:nvPr/>
        </p:nvSpPr>
        <p:spPr>
          <a:xfrm>
            <a:off x="1906905" y="1069975"/>
            <a:ext cx="7632700" cy="472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1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 list of student names: The appropriate data type to store this data would be a list, as it allows for the storage of multiple values in a single variable.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 customer's phone number: The appropriate data type to store this data would be a string, as phone numbers can contain letters and symbols in addition to numbers.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 list of purchase prices: The appropriate data type to store this data would be a list of floats, as purchase prices may contain decimal points.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 user's password: The appropriate data type to store this data would be a string, as passwords can contain letters, numbers, and special characters. It is also important to store passwords in a secure way, such as by hashing them before storing them.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40030" indent="-228600" defTabSz="1218565">
              <a:lnSpc>
                <a:spcPct val="15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sz="1335" dirty="0">
                <a:solidFill>
                  <a:srgbClr val="3B3838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 list of Boolean values (True or False): The appropriate data type to store this data would be a list of Booleans.</a:t>
            </a:r>
            <a:endParaRPr sz="1335" dirty="0">
              <a:solidFill>
                <a:srgbClr val="3B3838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5000">
        <p14:flip dir="r"/>
      </p:transition>
    </mc:Choice>
    <mc:Fallback>
      <p:transition spd="slow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/>
        </p:bldLst>
      </p:timing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5697</Words>
  <Application>WPS Presentation</Application>
  <PresentationFormat>宽屏</PresentationFormat>
  <Paragraphs>205</Paragraphs>
  <Slides>14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SimSun</vt:lpstr>
      <vt:lpstr>Wingdings</vt:lpstr>
      <vt:lpstr>Microsoft YaHei</vt:lpstr>
      <vt:lpstr>Calibri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cavau</cp:lastModifiedBy>
  <cp:revision>10</cp:revision>
  <dcterms:created xsi:type="dcterms:W3CDTF">2017-11-30T05:20:00Z</dcterms:created>
  <dcterms:modified xsi:type="dcterms:W3CDTF">2023-01-12T14:03:28Z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1033-11.2.0.11214</vt:lpwstr>
  </property>
  <property fmtid="{D5CDD505-2E9C-101B-9397-08002B2CF9AE}" pid="3" name="ICV">
    <vt:lpwstr>8B4154004A084C55A39AB57AFA377BD4</vt:lpwstr>
  </property>
</Properties>
</file>

<file path=docProps/thumbnail.jpeg>
</file>